
<file path=[Content_Types].xml><?xml version="1.0" encoding="utf-8"?>
<Types xmlns="http://schemas.openxmlformats.org/package/2006/content-types">
  <Override PartName="/ppt/theme/theme5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29.xml" ContentType="application/vnd.openxmlformats-officedocument.theme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88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6.xml" ContentType="application/vnd.openxmlformats-officedocument.them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8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30.xml" ContentType="application/vnd.openxmlformats-officedocument.them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4194" r:id="rId2"/>
    <p:sldMasterId id="2147484206" r:id="rId3"/>
    <p:sldMasterId id="2147484218" r:id="rId4"/>
    <p:sldMasterId id="2147484230" r:id="rId5"/>
    <p:sldMasterId id="2147484242" r:id="rId6"/>
    <p:sldMasterId id="2147484254" r:id="rId7"/>
    <p:sldMasterId id="2147484266" r:id="rId8"/>
    <p:sldMasterId id="2147484278" r:id="rId9"/>
    <p:sldMasterId id="2147484290" r:id="rId10"/>
    <p:sldMasterId id="2147484302" r:id="rId11"/>
    <p:sldMasterId id="2147484314" r:id="rId12"/>
    <p:sldMasterId id="2147484326" r:id="rId13"/>
    <p:sldMasterId id="2147484338" r:id="rId14"/>
    <p:sldMasterId id="2147484350" r:id="rId15"/>
    <p:sldMasterId id="2147484362" r:id="rId16"/>
    <p:sldMasterId id="2147484374" r:id="rId17"/>
    <p:sldMasterId id="2147484386" r:id="rId18"/>
    <p:sldMasterId id="2147484398" r:id="rId19"/>
    <p:sldMasterId id="2147484410" r:id="rId20"/>
    <p:sldMasterId id="2147484422" r:id="rId21"/>
    <p:sldMasterId id="2147484434" r:id="rId22"/>
    <p:sldMasterId id="2147484446" r:id="rId23"/>
    <p:sldMasterId id="2147484458" r:id="rId24"/>
    <p:sldMasterId id="2147484470" r:id="rId25"/>
    <p:sldMasterId id="2147484482" r:id="rId26"/>
    <p:sldMasterId id="2147484494" r:id="rId27"/>
    <p:sldMasterId id="2147484506" r:id="rId28"/>
  </p:sldMasterIdLst>
  <p:notesMasterIdLst>
    <p:notesMasterId r:id="rId75"/>
  </p:notesMasterIdLst>
  <p:handoutMasterIdLst>
    <p:handoutMasterId r:id="rId76"/>
  </p:handoutMasterIdLst>
  <p:sldIdLst>
    <p:sldId id="356" r:id="rId29"/>
    <p:sldId id="357" r:id="rId30"/>
    <p:sldId id="360" r:id="rId31"/>
    <p:sldId id="364" r:id="rId32"/>
    <p:sldId id="367" r:id="rId33"/>
    <p:sldId id="381" r:id="rId34"/>
    <p:sldId id="382" r:id="rId35"/>
    <p:sldId id="359" r:id="rId36"/>
    <p:sldId id="335" r:id="rId37"/>
    <p:sldId id="336" r:id="rId38"/>
    <p:sldId id="331" r:id="rId39"/>
    <p:sldId id="383" r:id="rId40"/>
    <p:sldId id="337" r:id="rId41"/>
    <p:sldId id="340" r:id="rId42"/>
    <p:sldId id="338" r:id="rId43"/>
    <p:sldId id="339" r:id="rId44"/>
    <p:sldId id="341" r:id="rId45"/>
    <p:sldId id="385" r:id="rId46"/>
    <p:sldId id="386" r:id="rId47"/>
    <p:sldId id="387" r:id="rId48"/>
    <p:sldId id="388" r:id="rId49"/>
    <p:sldId id="384" r:id="rId50"/>
    <p:sldId id="349" r:id="rId51"/>
    <p:sldId id="389" r:id="rId52"/>
    <p:sldId id="368" r:id="rId53"/>
    <p:sldId id="390" r:id="rId54"/>
    <p:sldId id="376" r:id="rId55"/>
    <p:sldId id="377" r:id="rId56"/>
    <p:sldId id="372" r:id="rId57"/>
    <p:sldId id="373" r:id="rId58"/>
    <p:sldId id="369" r:id="rId59"/>
    <p:sldId id="370" r:id="rId60"/>
    <p:sldId id="374" r:id="rId61"/>
    <p:sldId id="379" r:id="rId62"/>
    <p:sldId id="380" r:id="rId63"/>
    <p:sldId id="398" r:id="rId64"/>
    <p:sldId id="309" r:id="rId65"/>
    <p:sldId id="310" r:id="rId66"/>
    <p:sldId id="391" r:id="rId67"/>
    <p:sldId id="392" r:id="rId68"/>
    <p:sldId id="393" r:id="rId69"/>
    <p:sldId id="394" r:id="rId70"/>
    <p:sldId id="396" r:id="rId71"/>
    <p:sldId id="306" r:id="rId72"/>
    <p:sldId id="397" r:id="rId73"/>
    <p:sldId id="378" r:id="rId7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66FF"/>
    <a:srgbClr val="FF0000"/>
    <a:srgbClr val="487D9E"/>
    <a:srgbClr val="4A82A4"/>
    <a:srgbClr val="FFCC66"/>
    <a:srgbClr val="FFFF99"/>
    <a:srgbClr val="FF50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 autoAdjust="0"/>
  </p:normalViewPr>
  <p:slideViewPr>
    <p:cSldViewPr>
      <p:cViewPr varScale="1">
        <p:scale>
          <a:sx n="107" d="100"/>
          <a:sy n="107" d="100"/>
        </p:scale>
        <p:origin x="-8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1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6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63" Type="http://schemas.openxmlformats.org/officeDocument/2006/relationships/slide" Target="slides/slide35.xml"/><Relationship Id="rId68" Type="http://schemas.openxmlformats.org/officeDocument/2006/relationships/slide" Target="slides/slide40.xml"/><Relationship Id="rId76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66" Type="http://schemas.openxmlformats.org/officeDocument/2006/relationships/slide" Target="slides/slide38.xml"/><Relationship Id="rId74" Type="http://schemas.openxmlformats.org/officeDocument/2006/relationships/slide" Target="slides/slide46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3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73" Type="http://schemas.openxmlformats.org/officeDocument/2006/relationships/slide" Target="slides/slide45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56" Type="http://schemas.openxmlformats.org/officeDocument/2006/relationships/slide" Target="slides/slide28.xml"/><Relationship Id="rId64" Type="http://schemas.openxmlformats.org/officeDocument/2006/relationships/slide" Target="slides/slide36.xml"/><Relationship Id="rId69" Type="http://schemas.openxmlformats.org/officeDocument/2006/relationships/slide" Target="slides/slide41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72" Type="http://schemas.openxmlformats.org/officeDocument/2006/relationships/slide" Target="slides/slide44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59" Type="http://schemas.openxmlformats.org/officeDocument/2006/relationships/slide" Target="slides/slide31.xml"/><Relationship Id="rId67" Type="http://schemas.openxmlformats.org/officeDocument/2006/relationships/slide" Target="slides/slide3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slide" Target="slides/slide34.xml"/><Relationship Id="rId70" Type="http://schemas.openxmlformats.org/officeDocument/2006/relationships/slide" Target="slides/slide42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7ADFA-8727-4B33-9D4F-CB50E1090FC1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CED6E-ADB0-4EDD-9B16-18076A5C0D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442E9AF-1468-46E4-BD16-7DC3CC2374E2}" type="datetimeFigureOut">
              <a:rPr lang="ru-RU"/>
              <a:pPr>
                <a:defRPr/>
              </a:pPr>
              <a:t>19.01.2017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D4AA2EA-DF35-4E0F-996B-038D0CC628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5708694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altLang="ru-RU" smtClean="0"/>
              <a:t> </a:t>
            </a:r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B35309-BCBB-48C0-B7A4-D53F6801D67B}" type="slidenum">
              <a:rPr lang="ru-RU" altLang="ru-RU">
                <a:latin typeface="Trebuchet MS" pitchFamily="34" charset="0"/>
                <a:cs typeface="Arial" charset="0"/>
              </a:rPr>
              <a:pPr/>
              <a:t>28</a:t>
            </a:fld>
            <a:endParaRPr lang="ru-RU" altLang="ru-RU">
              <a:latin typeface="Trebuchet MS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" name="Рисунок 16" descr="Правительство Самарской области | Главная страница - Google Chrome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/>
          <a:stretch/>
        </p:blipFill>
        <p:spPr>
          <a:xfrm>
            <a:off x="2" y="3861048"/>
            <a:ext cx="9144000" cy="3012718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D6EF8-C8F1-4668-B177-2831A48A2965}" type="datetimeFigureOut">
              <a:rPr lang="ru-RU"/>
              <a:pPr>
                <a:defRPr/>
              </a:pPr>
              <a:t>19.01.2017</a:t>
            </a:fld>
            <a:endParaRPr lang="ru-RU"/>
          </a:p>
        </p:txBody>
      </p:sp>
      <p:sp>
        <p:nvSpPr>
          <p:cNvPr id="19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A612C8-D526-4614-A3F8-C1B8AD76BF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59349-898D-4C9F-8CFB-FE160F4EAD20}" type="datetimeFigureOut">
              <a:rPr lang="ru-RU"/>
              <a:pPr>
                <a:defRPr/>
              </a:pPr>
              <a:t>19.01.2017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5D676-67F1-4FC5-B7A4-2912FD844F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2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90507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19141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2"/>
            <a:ext cx="6791082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8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212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81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4244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3030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6366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242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848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632494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969117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975041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453105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73261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5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87902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3"/>
          </a:xfrm>
        </p:spPr>
        <p:txBody>
          <a:bodyPr/>
          <a:lstStyle>
            <a:lvl1pPr marL="0" indent="0">
              <a:buNone/>
              <a:defRPr sz="3415"/>
            </a:lvl1pPr>
            <a:lvl2pPr marL="486061" indent="0">
              <a:buNone/>
              <a:defRPr sz="2959"/>
            </a:lvl2pPr>
            <a:lvl3pPr marL="972122" indent="0">
              <a:buNone/>
              <a:defRPr sz="2561"/>
            </a:lvl3pPr>
            <a:lvl4pPr marL="1458183" indent="0">
              <a:buNone/>
              <a:defRPr sz="2106"/>
            </a:lvl4pPr>
            <a:lvl5pPr marL="1944244" indent="0">
              <a:buNone/>
              <a:defRPr sz="2106"/>
            </a:lvl5pPr>
            <a:lvl6pPr marL="2430305" indent="0">
              <a:buNone/>
              <a:defRPr sz="2106"/>
            </a:lvl6pPr>
            <a:lvl7pPr marL="2916366" indent="0">
              <a:buNone/>
              <a:defRPr sz="2106"/>
            </a:lvl7pPr>
            <a:lvl8pPr marL="3402428" indent="0">
              <a:buNone/>
              <a:defRPr sz="2106"/>
            </a:lvl8pPr>
            <a:lvl9pPr marL="3888488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91081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9064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09D0F-1FE7-4CD2-9CE2-4BDF84210A4D}" type="datetimeFigureOut">
              <a:rPr lang="ru-RU"/>
              <a:pPr>
                <a:defRPr/>
              </a:pPr>
              <a:t>19.01.2017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BA64E-AAF7-4DC4-9908-4A30FE4AF1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6932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2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21640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82881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2"/>
            <a:ext cx="6791082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8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212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81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4244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3030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6366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242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848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19380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734229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423846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99078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37420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5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28504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3"/>
          </a:xfrm>
        </p:spPr>
        <p:txBody>
          <a:bodyPr/>
          <a:lstStyle>
            <a:lvl1pPr marL="0" indent="0">
              <a:buNone/>
              <a:defRPr sz="3415"/>
            </a:lvl1pPr>
            <a:lvl2pPr marL="486061" indent="0">
              <a:buNone/>
              <a:defRPr sz="2959"/>
            </a:lvl2pPr>
            <a:lvl3pPr marL="972122" indent="0">
              <a:buNone/>
              <a:defRPr sz="2561"/>
            </a:lvl3pPr>
            <a:lvl4pPr marL="1458183" indent="0">
              <a:buNone/>
              <a:defRPr sz="2106"/>
            </a:lvl4pPr>
            <a:lvl5pPr marL="1944244" indent="0">
              <a:buNone/>
              <a:defRPr sz="2106"/>
            </a:lvl5pPr>
            <a:lvl6pPr marL="2430305" indent="0">
              <a:buNone/>
              <a:defRPr sz="2106"/>
            </a:lvl6pPr>
            <a:lvl7pPr marL="2916366" indent="0">
              <a:buNone/>
              <a:defRPr sz="2106"/>
            </a:lvl7pPr>
            <a:lvl8pPr marL="3402428" indent="0">
              <a:buNone/>
              <a:defRPr sz="2106"/>
            </a:lvl8pPr>
            <a:lvl9pPr marL="3888488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3939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1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7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3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9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1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7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025761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63739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9493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2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17804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54831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2"/>
            <a:ext cx="6791082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8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212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81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4244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3030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6366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242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848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76533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5479511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640586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302868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13871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5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1701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6"/>
            <a:ext cx="6983169" cy="886494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692515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3"/>
          </a:xfrm>
        </p:spPr>
        <p:txBody>
          <a:bodyPr/>
          <a:lstStyle>
            <a:lvl1pPr marL="0" indent="0">
              <a:buNone/>
              <a:defRPr sz="3415"/>
            </a:lvl1pPr>
            <a:lvl2pPr marL="486061" indent="0">
              <a:buNone/>
              <a:defRPr sz="2959"/>
            </a:lvl2pPr>
            <a:lvl3pPr marL="972122" indent="0">
              <a:buNone/>
              <a:defRPr sz="2561"/>
            </a:lvl3pPr>
            <a:lvl4pPr marL="1458183" indent="0">
              <a:buNone/>
              <a:defRPr sz="2106"/>
            </a:lvl4pPr>
            <a:lvl5pPr marL="1944244" indent="0">
              <a:buNone/>
              <a:defRPr sz="2106"/>
            </a:lvl5pPr>
            <a:lvl6pPr marL="2430305" indent="0">
              <a:buNone/>
              <a:defRPr sz="2106"/>
            </a:lvl6pPr>
            <a:lvl7pPr marL="2916366" indent="0">
              <a:buNone/>
              <a:defRPr sz="2106"/>
            </a:lvl7pPr>
            <a:lvl8pPr marL="3402428" indent="0">
              <a:buNone/>
              <a:defRPr sz="2106"/>
            </a:lvl8pPr>
            <a:lvl9pPr marL="3888488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463848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016809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77564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2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04785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6217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2"/>
            <a:ext cx="6791082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8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212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81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4244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3030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6366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242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848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097352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7518733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6044102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4426981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343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3"/>
            <a:ext cx="6791081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9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5964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1928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7891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385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29819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57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1747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7710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20897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5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097681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3"/>
          </a:xfrm>
        </p:spPr>
        <p:txBody>
          <a:bodyPr/>
          <a:lstStyle>
            <a:lvl1pPr marL="0" indent="0">
              <a:buNone/>
              <a:defRPr sz="3415"/>
            </a:lvl1pPr>
            <a:lvl2pPr marL="486061" indent="0">
              <a:buNone/>
              <a:defRPr sz="2959"/>
            </a:lvl2pPr>
            <a:lvl3pPr marL="972122" indent="0">
              <a:buNone/>
              <a:defRPr sz="2561"/>
            </a:lvl3pPr>
            <a:lvl4pPr marL="1458183" indent="0">
              <a:buNone/>
              <a:defRPr sz="2106"/>
            </a:lvl4pPr>
            <a:lvl5pPr marL="1944244" indent="0">
              <a:buNone/>
              <a:defRPr sz="2106"/>
            </a:lvl5pPr>
            <a:lvl6pPr marL="2430305" indent="0">
              <a:buNone/>
              <a:defRPr sz="2106"/>
            </a:lvl6pPr>
            <a:lvl7pPr marL="2916366" indent="0">
              <a:buNone/>
              <a:defRPr sz="2106"/>
            </a:lvl7pPr>
            <a:lvl8pPr marL="3402428" indent="0">
              <a:buNone/>
              <a:defRPr sz="2106"/>
            </a:lvl8pPr>
            <a:lvl9pPr marL="3888488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9776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78627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517605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2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22556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491279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2"/>
            <a:ext cx="6791082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8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212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81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4244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3030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6366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242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848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539069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4977101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0132071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7741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6"/>
            <a:ext cx="6983169" cy="886494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1531312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97635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5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125863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3"/>
          </a:xfrm>
        </p:spPr>
        <p:txBody>
          <a:bodyPr/>
          <a:lstStyle>
            <a:lvl1pPr marL="0" indent="0">
              <a:buNone/>
              <a:defRPr sz="3415"/>
            </a:lvl1pPr>
            <a:lvl2pPr marL="486061" indent="0">
              <a:buNone/>
              <a:defRPr sz="2959"/>
            </a:lvl2pPr>
            <a:lvl3pPr marL="972122" indent="0">
              <a:buNone/>
              <a:defRPr sz="2561"/>
            </a:lvl3pPr>
            <a:lvl4pPr marL="1458183" indent="0">
              <a:buNone/>
              <a:defRPr sz="2106"/>
            </a:lvl4pPr>
            <a:lvl5pPr marL="1944244" indent="0">
              <a:buNone/>
              <a:defRPr sz="2106"/>
            </a:lvl5pPr>
            <a:lvl6pPr marL="2430305" indent="0">
              <a:buNone/>
              <a:defRPr sz="2106"/>
            </a:lvl6pPr>
            <a:lvl7pPr marL="2916366" indent="0">
              <a:buNone/>
              <a:defRPr sz="2106"/>
            </a:lvl7pPr>
            <a:lvl8pPr marL="3402428" indent="0">
              <a:buNone/>
              <a:defRPr sz="2106"/>
            </a:lvl8pPr>
            <a:lvl9pPr marL="3888488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914760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068701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541781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2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765412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86035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2"/>
            <a:ext cx="6791082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8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212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81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4244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3030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6366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242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848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29040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3677415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02750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5964" indent="0">
              <a:buNone/>
              <a:defRPr sz="2106" b="1"/>
            </a:lvl2pPr>
            <a:lvl3pPr marL="971928" indent="0">
              <a:buNone/>
              <a:defRPr sz="1935" b="1"/>
            </a:lvl3pPr>
            <a:lvl4pPr marL="1457891" indent="0">
              <a:buNone/>
              <a:defRPr sz="1650" b="1"/>
            </a:lvl4pPr>
            <a:lvl5pPr marL="1943855" indent="0">
              <a:buNone/>
              <a:defRPr sz="1650" b="1"/>
            </a:lvl5pPr>
            <a:lvl6pPr marL="2429819" indent="0">
              <a:buNone/>
              <a:defRPr sz="1650" b="1"/>
            </a:lvl6pPr>
            <a:lvl7pPr marL="2915783" indent="0">
              <a:buNone/>
              <a:defRPr sz="1650" b="1"/>
            </a:lvl7pPr>
            <a:lvl8pPr marL="3401747" indent="0">
              <a:buNone/>
              <a:defRPr sz="1650" b="1"/>
            </a:lvl8pPr>
            <a:lvl9pPr marL="3887710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6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5964" indent="0">
              <a:buNone/>
              <a:defRPr sz="2106" b="1"/>
            </a:lvl2pPr>
            <a:lvl3pPr marL="971928" indent="0">
              <a:buNone/>
              <a:defRPr sz="1935" b="1"/>
            </a:lvl3pPr>
            <a:lvl4pPr marL="1457891" indent="0">
              <a:buNone/>
              <a:defRPr sz="1650" b="1"/>
            </a:lvl4pPr>
            <a:lvl5pPr marL="1943855" indent="0">
              <a:buNone/>
              <a:defRPr sz="1650" b="1"/>
            </a:lvl5pPr>
            <a:lvl6pPr marL="2429819" indent="0">
              <a:buNone/>
              <a:defRPr sz="1650" b="1"/>
            </a:lvl6pPr>
            <a:lvl7pPr marL="2915783" indent="0">
              <a:buNone/>
              <a:defRPr sz="1650" b="1"/>
            </a:lvl7pPr>
            <a:lvl8pPr marL="3401747" indent="0">
              <a:buNone/>
              <a:defRPr sz="1650" b="1"/>
            </a:lvl8pPr>
            <a:lvl9pPr marL="3887710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6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6"/>
            <a:ext cx="6983169" cy="886494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2997570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4061628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84049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5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377853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3"/>
          </a:xfrm>
        </p:spPr>
        <p:txBody>
          <a:bodyPr/>
          <a:lstStyle>
            <a:lvl1pPr marL="0" indent="0">
              <a:buNone/>
              <a:defRPr sz="3415"/>
            </a:lvl1pPr>
            <a:lvl2pPr marL="486061" indent="0">
              <a:buNone/>
              <a:defRPr sz="2959"/>
            </a:lvl2pPr>
            <a:lvl3pPr marL="972122" indent="0">
              <a:buNone/>
              <a:defRPr sz="2561"/>
            </a:lvl3pPr>
            <a:lvl4pPr marL="1458183" indent="0">
              <a:buNone/>
              <a:defRPr sz="2106"/>
            </a:lvl4pPr>
            <a:lvl5pPr marL="1944244" indent="0">
              <a:buNone/>
              <a:defRPr sz="2106"/>
            </a:lvl5pPr>
            <a:lvl6pPr marL="2430305" indent="0">
              <a:buNone/>
              <a:defRPr sz="2106"/>
            </a:lvl6pPr>
            <a:lvl7pPr marL="2916366" indent="0">
              <a:buNone/>
              <a:defRPr sz="2106"/>
            </a:lvl7pPr>
            <a:lvl8pPr marL="3402428" indent="0">
              <a:buNone/>
              <a:defRPr sz="2106"/>
            </a:lvl8pPr>
            <a:lvl9pPr marL="3888488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310001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349513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700409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2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181362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114339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2"/>
            <a:ext cx="6791082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8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212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81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4244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3030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6366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242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848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173379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72937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6"/>
            <a:ext cx="6983169" cy="886494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8978271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0218145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9615930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973967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5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107740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3"/>
          </a:xfrm>
        </p:spPr>
        <p:txBody>
          <a:bodyPr/>
          <a:lstStyle>
            <a:lvl1pPr marL="0" indent="0">
              <a:buNone/>
              <a:defRPr sz="3415"/>
            </a:lvl1pPr>
            <a:lvl2pPr marL="486061" indent="0">
              <a:buNone/>
              <a:defRPr sz="2959"/>
            </a:lvl2pPr>
            <a:lvl3pPr marL="972122" indent="0">
              <a:buNone/>
              <a:defRPr sz="2561"/>
            </a:lvl3pPr>
            <a:lvl4pPr marL="1458183" indent="0">
              <a:buNone/>
              <a:defRPr sz="2106"/>
            </a:lvl4pPr>
            <a:lvl5pPr marL="1944244" indent="0">
              <a:buNone/>
              <a:defRPr sz="2106"/>
            </a:lvl5pPr>
            <a:lvl6pPr marL="2430305" indent="0">
              <a:buNone/>
              <a:defRPr sz="2106"/>
            </a:lvl6pPr>
            <a:lvl7pPr marL="2916366" indent="0">
              <a:buNone/>
              <a:defRPr sz="2106"/>
            </a:lvl7pPr>
            <a:lvl8pPr marL="3402428" indent="0">
              <a:buNone/>
              <a:defRPr sz="2106"/>
            </a:lvl8pPr>
            <a:lvl9pPr marL="3888488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616465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77184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997047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2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297705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200719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2"/>
            <a:ext cx="6791082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8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212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81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4244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3030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6366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242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848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9618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368001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3216549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2774617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2225097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680501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5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065139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3"/>
          </a:xfrm>
        </p:spPr>
        <p:txBody>
          <a:bodyPr/>
          <a:lstStyle>
            <a:lvl1pPr marL="0" indent="0">
              <a:buNone/>
              <a:defRPr sz="3415"/>
            </a:lvl1pPr>
            <a:lvl2pPr marL="486061" indent="0">
              <a:buNone/>
              <a:defRPr sz="2959"/>
            </a:lvl2pPr>
            <a:lvl3pPr marL="972122" indent="0">
              <a:buNone/>
              <a:defRPr sz="2561"/>
            </a:lvl3pPr>
            <a:lvl4pPr marL="1458183" indent="0">
              <a:buNone/>
              <a:defRPr sz="2106"/>
            </a:lvl4pPr>
            <a:lvl5pPr marL="1944244" indent="0">
              <a:buNone/>
              <a:defRPr sz="2106"/>
            </a:lvl5pPr>
            <a:lvl6pPr marL="2430305" indent="0">
              <a:buNone/>
              <a:defRPr sz="2106"/>
            </a:lvl6pPr>
            <a:lvl7pPr marL="2916366" indent="0">
              <a:buNone/>
              <a:defRPr sz="2106"/>
            </a:lvl7pPr>
            <a:lvl8pPr marL="3402428" indent="0">
              <a:buNone/>
              <a:defRPr sz="2106"/>
            </a:lvl8pPr>
            <a:lvl9pPr marL="3888488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197168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404447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363511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2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918608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1377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6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5964" indent="0">
              <a:buNone/>
              <a:defRPr sz="1309"/>
            </a:lvl2pPr>
            <a:lvl3pPr marL="971928" indent="0">
              <a:buNone/>
              <a:defRPr sz="1081"/>
            </a:lvl3pPr>
            <a:lvl4pPr marL="1457891" indent="0">
              <a:buNone/>
              <a:defRPr sz="911"/>
            </a:lvl4pPr>
            <a:lvl5pPr marL="1943855" indent="0">
              <a:buNone/>
              <a:defRPr sz="911"/>
            </a:lvl5pPr>
            <a:lvl6pPr marL="2429819" indent="0">
              <a:buNone/>
              <a:defRPr sz="911"/>
            </a:lvl6pPr>
            <a:lvl7pPr marL="2915783" indent="0">
              <a:buNone/>
              <a:defRPr sz="911"/>
            </a:lvl7pPr>
            <a:lvl8pPr marL="3401747" indent="0">
              <a:buNone/>
              <a:defRPr sz="911"/>
            </a:lvl8pPr>
            <a:lvl9pPr marL="3887710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469076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2"/>
            <a:ext cx="6791082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8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212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81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4244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3030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6366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242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848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734028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9594466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120803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4199245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185497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5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193725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3"/>
          </a:xfrm>
        </p:spPr>
        <p:txBody>
          <a:bodyPr/>
          <a:lstStyle>
            <a:lvl1pPr marL="0" indent="0">
              <a:buNone/>
              <a:defRPr sz="3415"/>
            </a:lvl1pPr>
            <a:lvl2pPr marL="486061" indent="0">
              <a:buNone/>
              <a:defRPr sz="2959"/>
            </a:lvl2pPr>
            <a:lvl3pPr marL="972122" indent="0">
              <a:buNone/>
              <a:defRPr sz="2561"/>
            </a:lvl3pPr>
            <a:lvl4pPr marL="1458183" indent="0">
              <a:buNone/>
              <a:defRPr sz="2106"/>
            </a:lvl4pPr>
            <a:lvl5pPr marL="1944244" indent="0">
              <a:buNone/>
              <a:defRPr sz="2106"/>
            </a:lvl5pPr>
            <a:lvl6pPr marL="2430305" indent="0">
              <a:buNone/>
              <a:defRPr sz="2106"/>
            </a:lvl6pPr>
            <a:lvl7pPr marL="2916366" indent="0">
              <a:buNone/>
              <a:defRPr sz="2106"/>
            </a:lvl7pPr>
            <a:lvl8pPr marL="3402428" indent="0">
              <a:buNone/>
              <a:defRPr sz="2106"/>
            </a:lvl8pPr>
            <a:lvl9pPr marL="3888488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51163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59127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686906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2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63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 userDrawn="1"/>
        </p:nvSpPr>
        <p:spPr bwMode="auto">
          <a:xfrm rot="10800000">
            <a:off x="-14288" y="768350"/>
            <a:ext cx="9158288" cy="139700"/>
          </a:xfrm>
          <a:prstGeom prst="rect">
            <a:avLst/>
          </a:prstGeom>
          <a:solidFill>
            <a:srgbClr val="FF5050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 rot="10800000">
            <a:off x="-9525" y="477838"/>
            <a:ext cx="9161463" cy="139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 rot="10800000">
            <a:off x="-6350" y="625475"/>
            <a:ext cx="9158288" cy="139700"/>
          </a:xfrm>
          <a:prstGeom prst="rect">
            <a:avLst/>
          </a:prstGeom>
          <a:solidFill>
            <a:srgbClr val="6666F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/>
          </a:p>
        </p:txBody>
      </p:sp>
      <p:pic>
        <p:nvPicPr>
          <p:cNvPr id="7" name="Picture 10" descr="sama_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53975"/>
            <a:ext cx="1025525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17C5C-EC03-439A-835D-FEBF40331D84}" type="datetimeFigureOut">
              <a:rPr lang="ru-RU"/>
              <a:pPr>
                <a:defRPr/>
              </a:pPr>
              <a:t>19.01.2017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FBBF2-128B-4001-8AF3-4B2A297851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2"/>
          </a:xfrm>
        </p:spPr>
        <p:txBody>
          <a:bodyPr/>
          <a:lstStyle>
            <a:lvl1pPr marL="0" indent="0">
              <a:buNone/>
              <a:defRPr sz="3415"/>
            </a:lvl1pPr>
            <a:lvl2pPr marL="485964" indent="0">
              <a:buNone/>
              <a:defRPr sz="2959"/>
            </a:lvl2pPr>
            <a:lvl3pPr marL="971928" indent="0">
              <a:buNone/>
              <a:defRPr sz="2561"/>
            </a:lvl3pPr>
            <a:lvl4pPr marL="1457891" indent="0">
              <a:buNone/>
              <a:defRPr sz="2106"/>
            </a:lvl4pPr>
            <a:lvl5pPr marL="1943855" indent="0">
              <a:buNone/>
              <a:defRPr sz="2106"/>
            </a:lvl5pPr>
            <a:lvl6pPr marL="2429819" indent="0">
              <a:buNone/>
              <a:defRPr sz="2106"/>
            </a:lvl6pPr>
            <a:lvl7pPr marL="2915783" indent="0">
              <a:buNone/>
              <a:defRPr sz="2106"/>
            </a:lvl7pPr>
            <a:lvl8pPr marL="3401747" indent="0">
              <a:buNone/>
              <a:defRPr sz="2106"/>
            </a:lvl8pPr>
            <a:lvl9pPr marL="3887710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5964" indent="0">
              <a:buNone/>
              <a:defRPr sz="1309"/>
            </a:lvl2pPr>
            <a:lvl3pPr marL="971928" indent="0">
              <a:buNone/>
              <a:defRPr sz="1081"/>
            </a:lvl3pPr>
            <a:lvl4pPr marL="1457891" indent="0">
              <a:buNone/>
              <a:defRPr sz="911"/>
            </a:lvl4pPr>
            <a:lvl5pPr marL="1943855" indent="0">
              <a:buNone/>
              <a:defRPr sz="911"/>
            </a:lvl5pPr>
            <a:lvl6pPr marL="2429819" indent="0">
              <a:buNone/>
              <a:defRPr sz="911"/>
            </a:lvl6pPr>
            <a:lvl7pPr marL="2915783" indent="0">
              <a:buNone/>
              <a:defRPr sz="911"/>
            </a:lvl7pPr>
            <a:lvl8pPr marL="3401747" indent="0">
              <a:buNone/>
              <a:defRPr sz="911"/>
            </a:lvl8pPr>
            <a:lvl9pPr marL="3887710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608240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270943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2"/>
            <a:ext cx="6791082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8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212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81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4244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3030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6366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242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848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954412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0988833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3331097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1732941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508246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5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16707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3"/>
          </a:xfrm>
        </p:spPr>
        <p:txBody>
          <a:bodyPr/>
          <a:lstStyle>
            <a:lvl1pPr marL="0" indent="0">
              <a:buNone/>
              <a:defRPr sz="3415"/>
            </a:lvl1pPr>
            <a:lvl2pPr marL="486061" indent="0">
              <a:buNone/>
              <a:defRPr sz="2959"/>
            </a:lvl2pPr>
            <a:lvl3pPr marL="972122" indent="0">
              <a:buNone/>
              <a:defRPr sz="2561"/>
            </a:lvl3pPr>
            <a:lvl4pPr marL="1458183" indent="0">
              <a:buNone/>
              <a:defRPr sz="2106"/>
            </a:lvl4pPr>
            <a:lvl5pPr marL="1944244" indent="0">
              <a:buNone/>
              <a:defRPr sz="2106"/>
            </a:lvl5pPr>
            <a:lvl6pPr marL="2430305" indent="0">
              <a:buNone/>
              <a:defRPr sz="2106"/>
            </a:lvl6pPr>
            <a:lvl7pPr marL="2916366" indent="0">
              <a:buNone/>
              <a:defRPr sz="2106"/>
            </a:lvl7pPr>
            <a:lvl8pPr marL="3402428" indent="0">
              <a:buNone/>
              <a:defRPr sz="2106"/>
            </a:lvl8pPr>
            <a:lvl9pPr marL="3888488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723821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725237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1599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98838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2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281533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557455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2"/>
            <a:ext cx="6791082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8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212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81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4244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3030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6366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242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848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49923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6541868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3461438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9909348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686189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5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002371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3"/>
          </a:xfrm>
        </p:spPr>
        <p:txBody>
          <a:bodyPr/>
          <a:lstStyle>
            <a:lvl1pPr marL="0" indent="0">
              <a:buNone/>
              <a:defRPr sz="3415"/>
            </a:lvl1pPr>
            <a:lvl2pPr marL="486061" indent="0">
              <a:buNone/>
              <a:defRPr sz="2959"/>
            </a:lvl2pPr>
            <a:lvl3pPr marL="972122" indent="0">
              <a:buNone/>
              <a:defRPr sz="2561"/>
            </a:lvl3pPr>
            <a:lvl4pPr marL="1458183" indent="0">
              <a:buNone/>
              <a:defRPr sz="2106"/>
            </a:lvl4pPr>
            <a:lvl5pPr marL="1944244" indent="0">
              <a:buNone/>
              <a:defRPr sz="2106"/>
            </a:lvl5pPr>
            <a:lvl6pPr marL="2430305" indent="0">
              <a:buNone/>
              <a:defRPr sz="2106"/>
            </a:lvl6pPr>
            <a:lvl7pPr marL="2916366" indent="0">
              <a:buNone/>
              <a:defRPr sz="2106"/>
            </a:lvl7pPr>
            <a:lvl8pPr marL="3402428" indent="0">
              <a:buNone/>
              <a:defRPr sz="2106"/>
            </a:lvl8pPr>
            <a:lvl9pPr marL="3888488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941833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9563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798942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564752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2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102662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333477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2"/>
            <a:ext cx="6791082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8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212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81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4244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3030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6366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242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848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155708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6313275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5500507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0894758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355779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5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807207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3"/>
          </a:xfrm>
        </p:spPr>
        <p:txBody>
          <a:bodyPr/>
          <a:lstStyle>
            <a:lvl1pPr marL="0" indent="0">
              <a:buNone/>
              <a:defRPr sz="3415"/>
            </a:lvl1pPr>
            <a:lvl2pPr marL="486061" indent="0">
              <a:buNone/>
              <a:defRPr sz="2959"/>
            </a:lvl2pPr>
            <a:lvl3pPr marL="972122" indent="0">
              <a:buNone/>
              <a:defRPr sz="2561"/>
            </a:lvl3pPr>
            <a:lvl4pPr marL="1458183" indent="0">
              <a:buNone/>
              <a:defRPr sz="2106"/>
            </a:lvl4pPr>
            <a:lvl5pPr marL="1944244" indent="0">
              <a:buNone/>
              <a:defRPr sz="2106"/>
            </a:lvl5pPr>
            <a:lvl6pPr marL="2430305" indent="0">
              <a:buNone/>
              <a:defRPr sz="2106"/>
            </a:lvl6pPr>
            <a:lvl7pPr marL="2916366" indent="0">
              <a:buNone/>
              <a:defRPr sz="2106"/>
            </a:lvl7pPr>
            <a:lvl8pPr marL="3402428" indent="0">
              <a:buNone/>
              <a:defRPr sz="2106"/>
            </a:lvl8pPr>
            <a:lvl9pPr marL="3888488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4146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1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7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3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9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1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7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169088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720688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681134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2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143521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892382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2"/>
            <a:ext cx="6791082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8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212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81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4244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3030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6366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242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848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328020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6971327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9028876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7758324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231812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5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5622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6"/>
            <a:ext cx="6983169" cy="886494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431943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3"/>
          </a:xfrm>
        </p:spPr>
        <p:txBody>
          <a:bodyPr/>
          <a:lstStyle>
            <a:lvl1pPr marL="0" indent="0">
              <a:buNone/>
              <a:defRPr sz="3415"/>
            </a:lvl1pPr>
            <a:lvl2pPr marL="486061" indent="0">
              <a:buNone/>
              <a:defRPr sz="2959"/>
            </a:lvl2pPr>
            <a:lvl3pPr marL="972122" indent="0">
              <a:buNone/>
              <a:defRPr sz="2561"/>
            </a:lvl3pPr>
            <a:lvl4pPr marL="1458183" indent="0">
              <a:buNone/>
              <a:defRPr sz="2106"/>
            </a:lvl4pPr>
            <a:lvl5pPr marL="1944244" indent="0">
              <a:buNone/>
              <a:defRPr sz="2106"/>
            </a:lvl5pPr>
            <a:lvl6pPr marL="2430305" indent="0">
              <a:buNone/>
              <a:defRPr sz="2106"/>
            </a:lvl6pPr>
            <a:lvl7pPr marL="2916366" indent="0">
              <a:buNone/>
              <a:defRPr sz="2106"/>
            </a:lvl7pPr>
            <a:lvl8pPr marL="3402428" indent="0">
              <a:buNone/>
              <a:defRPr sz="2106"/>
            </a:lvl8pPr>
            <a:lvl9pPr marL="3888488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514629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276113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552675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2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734889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277114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2"/>
            <a:ext cx="6791082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8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212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81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4244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3030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6366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242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848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932043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1747599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5512993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0164087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95036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3"/>
            <a:ext cx="6791081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9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5964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1928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7891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385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29819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57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1747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7710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473745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5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949308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3"/>
          </a:xfrm>
        </p:spPr>
        <p:txBody>
          <a:bodyPr/>
          <a:lstStyle>
            <a:lvl1pPr marL="0" indent="0">
              <a:buNone/>
              <a:defRPr sz="3415"/>
            </a:lvl1pPr>
            <a:lvl2pPr marL="486061" indent="0">
              <a:buNone/>
              <a:defRPr sz="2959"/>
            </a:lvl2pPr>
            <a:lvl3pPr marL="972122" indent="0">
              <a:buNone/>
              <a:defRPr sz="2561"/>
            </a:lvl3pPr>
            <a:lvl4pPr marL="1458183" indent="0">
              <a:buNone/>
              <a:defRPr sz="2106"/>
            </a:lvl4pPr>
            <a:lvl5pPr marL="1944244" indent="0">
              <a:buNone/>
              <a:defRPr sz="2106"/>
            </a:lvl5pPr>
            <a:lvl6pPr marL="2430305" indent="0">
              <a:buNone/>
              <a:defRPr sz="2106"/>
            </a:lvl6pPr>
            <a:lvl7pPr marL="2916366" indent="0">
              <a:buNone/>
              <a:defRPr sz="2106"/>
            </a:lvl7pPr>
            <a:lvl8pPr marL="3402428" indent="0">
              <a:buNone/>
              <a:defRPr sz="2106"/>
            </a:lvl8pPr>
            <a:lvl9pPr marL="3888488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854123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689100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369801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2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413619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433093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2"/>
            <a:ext cx="6791082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8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212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81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4244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3030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6366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242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848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035386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7844618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4469457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53776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6"/>
            <a:ext cx="6983169" cy="886494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356954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328487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5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526198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3"/>
          </a:xfrm>
        </p:spPr>
        <p:txBody>
          <a:bodyPr/>
          <a:lstStyle>
            <a:lvl1pPr marL="0" indent="0">
              <a:buNone/>
              <a:defRPr sz="3415"/>
            </a:lvl1pPr>
            <a:lvl2pPr marL="486061" indent="0">
              <a:buNone/>
              <a:defRPr sz="2959"/>
            </a:lvl2pPr>
            <a:lvl3pPr marL="972122" indent="0">
              <a:buNone/>
              <a:defRPr sz="2561"/>
            </a:lvl3pPr>
            <a:lvl4pPr marL="1458183" indent="0">
              <a:buNone/>
              <a:defRPr sz="2106"/>
            </a:lvl4pPr>
            <a:lvl5pPr marL="1944244" indent="0">
              <a:buNone/>
              <a:defRPr sz="2106"/>
            </a:lvl5pPr>
            <a:lvl6pPr marL="2430305" indent="0">
              <a:buNone/>
              <a:defRPr sz="2106"/>
            </a:lvl6pPr>
            <a:lvl7pPr marL="2916366" indent="0">
              <a:buNone/>
              <a:defRPr sz="2106"/>
            </a:lvl7pPr>
            <a:lvl8pPr marL="3402428" indent="0">
              <a:buNone/>
              <a:defRPr sz="2106"/>
            </a:lvl8pPr>
            <a:lvl9pPr marL="3888488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33214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938194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0771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2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072375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187983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2"/>
            <a:ext cx="6791082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8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212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81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4244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3030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6366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242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848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454380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5767298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92448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5964" indent="0">
              <a:buNone/>
              <a:defRPr sz="2106" b="1"/>
            </a:lvl2pPr>
            <a:lvl3pPr marL="971928" indent="0">
              <a:buNone/>
              <a:defRPr sz="1935" b="1"/>
            </a:lvl3pPr>
            <a:lvl4pPr marL="1457891" indent="0">
              <a:buNone/>
              <a:defRPr sz="1650" b="1"/>
            </a:lvl4pPr>
            <a:lvl5pPr marL="1943855" indent="0">
              <a:buNone/>
              <a:defRPr sz="1650" b="1"/>
            </a:lvl5pPr>
            <a:lvl6pPr marL="2429819" indent="0">
              <a:buNone/>
              <a:defRPr sz="1650" b="1"/>
            </a:lvl6pPr>
            <a:lvl7pPr marL="2915783" indent="0">
              <a:buNone/>
              <a:defRPr sz="1650" b="1"/>
            </a:lvl7pPr>
            <a:lvl8pPr marL="3401747" indent="0">
              <a:buNone/>
              <a:defRPr sz="1650" b="1"/>
            </a:lvl8pPr>
            <a:lvl9pPr marL="3887710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6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5964" indent="0">
              <a:buNone/>
              <a:defRPr sz="2106" b="1"/>
            </a:lvl2pPr>
            <a:lvl3pPr marL="971928" indent="0">
              <a:buNone/>
              <a:defRPr sz="1935" b="1"/>
            </a:lvl3pPr>
            <a:lvl4pPr marL="1457891" indent="0">
              <a:buNone/>
              <a:defRPr sz="1650" b="1"/>
            </a:lvl4pPr>
            <a:lvl5pPr marL="1943855" indent="0">
              <a:buNone/>
              <a:defRPr sz="1650" b="1"/>
            </a:lvl5pPr>
            <a:lvl6pPr marL="2429819" indent="0">
              <a:buNone/>
              <a:defRPr sz="1650" b="1"/>
            </a:lvl6pPr>
            <a:lvl7pPr marL="2915783" indent="0">
              <a:buNone/>
              <a:defRPr sz="1650" b="1"/>
            </a:lvl7pPr>
            <a:lvl8pPr marL="3401747" indent="0">
              <a:buNone/>
              <a:defRPr sz="1650" b="1"/>
            </a:lvl8pPr>
            <a:lvl9pPr marL="3887710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6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6"/>
            <a:ext cx="6983169" cy="886494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1134155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1777436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544930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5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060352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3"/>
          </a:xfrm>
        </p:spPr>
        <p:txBody>
          <a:bodyPr/>
          <a:lstStyle>
            <a:lvl1pPr marL="0" indent="0">
              <a:buNone/>
              <a:defRPr sz="3415"/>
            </a:lvl1pPr>
            <a:lvl2pPr marL="486061" indent="0">
              <a:buNone/>
              <a:defRPr sz="2959"/>
            </a:lvl2pPr>
            <a:lvl3pPr marL="972122" indent="0">
              <a:buNone/>
              <a:defRPr sz="2561"/>
            </a:lvl3pPr>
            <a:lvl4pPr marL="1458183" indent="0">
              <a:buNone/>
              <a:defRPr sz="2106"/>
            </a:lvl4pPr>
            <a:lvl5pPr marL="1944244" indent="0">
              <a:buNone/>
              <a:defRPr sz="2106"/>
            </a:lvl5pPr>
            <a:lvl6pPr marL="2430305" indent="0">
              <a:buNone/>
              <a:defRPr sz="2106"/>
            </a:lvl6pPr>
            <a:lvl7pPr marL="2916366" indent="0">
              <a:buNone/>
              <a:defRPr sz="2106"/>
            </a:lvl7pPr>
            <a:lvl8pPr marL="3402428" indent="0">
              <a:buNone/>
              <a:defRPr sz="2106"/>
            </a:lvl8pPr>
            <a:lvl9pPr marL="3888488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62154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700461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529930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2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57500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405057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2"/>
            <a:ext cx="6791082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8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212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81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4244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3030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6366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242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848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121215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475817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6"/>
            <a:ext cx="6983169" cy="886494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8496868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4176088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7329520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950013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5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186685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3"/>
          </a:xfrm>
        </p:spPr>
        <p:txBody>
          <a:bodyPr/>
          <a:lstStyle>
            <a:lvl1pPr marL="0" indent="0">
              <a:buNone/>
              <a:defRPr sz="3415"/>
            </a:lvl1pPr>
            <a:lvl2pPr marL="486061" indent="0">
              <a:buNone/>
              <a:defRPr sz="2959"/>
            </a:lvl2pPr>
            <a:lvl3pPr marL="972122" indent="0">
              <a:buNone/>
              <a:defRPr sz="2561"/>
            </a:lvl3pPr>
            <a:lvl4pPr marL="1458183" indent="0">
              <a:buNone/>
              <a:defRPr sz="2106"/>
            </a:lvl4pPr>
            <a:lvl5pPr marL="1944244" indent="0">
              <a:buNone/>
              <a:defRPr sz="2106"/>
            </a:lvl5pPr>
            <a:lvl6pPr marL="2430305" indent="0">
              <a:buNone/>
              <a:defRPr sz="2106"/>
            </a:lvl6pPr>
            <a:lvl7pPr marL="2916366" indent="0">
              <a:buNone/>
              <a:defRPr sz="2106"/>
            </a:lvl7pPr>
            <a:lvl8pPr marL="3402428" indent="0">
              <a:buNone/>
              <a:defRPr sz="2106"/>
            </a:lvl8pPr>
            <a:lvl9pPr marL="3888488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474897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796387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7347867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2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647562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109909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2"/>
            <a:ext cx="6791082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8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212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81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4244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3030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6366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242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848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33578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700962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7019053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0683031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324686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523235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5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183176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3"/>
          </a:xfrm>
        </p:spPr>
        <p:txBody>
          <a:bodyPr/>
          <a:lstStyle>
            <a:lvl1pPr marL="0" indent="0">
              <a:buNone/>
              <a:defRPr sz="3415"/>
            </a:lvl1pPr>
            <a:lvl2pPr marL="486061" indent="0">
              <a:buNone/>
              <a:defRPr sz="2959"/>
            </a:lvl2pPr>
            <a:lvl3pPr marL="972122" indent="0">
              <a:buNone/>
              <a:defRPr sz="2561"/>
            </a:lvl3pPr>
            <a:lvl4pPr marL="1458183" indent="0">
              <a:buNone/>
              <a:defRPr sz="2106"/>
            </a:lvl4pPr>
            <a:lvl5pPr marL="1944244" indent="0">
              <a:buNone/>
              <a:defRPr sz="2106"/>
            </a:lvl5pPr>
            <a:lvl6pPr marL="2430305" indent="0">
              <a:buNone/>
              <a:defRPr sz="2106"/>
            </a:lvl6pPr>
            <a:lvl7pPr marL="2916366" indent="0">
              <a:buNone/>
              <a:defRPr sz="2106"/>
            </a:lvl7pPr>
            <a:lvl8pPr marL="3402428" indent="0">
              <a:buNone/>
              <a:defRPr sz="2106"/>
            </a:lvl8pPr>
            <a:lvl9pPr marL="3888488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43904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86540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768573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2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733817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3732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B5A8C-D36D-4C3F-8F2E-E49DCF60CD21}" type="datetimeFigureOut">
              <a:rPr lang="ru-RU"/>
              <a:pPr>
                <a:defRPr/>
              </a:pPr>
              <a:t>19.01.2017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93BCC-AD8D-4B5C-8BFF-D4D575FF16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6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5964" indent="0">
              <a:buNone/>
              <a:defRPr sz="1309"/>
            </a:lvl2pPr>
            <a:lvl3pPr marL="971928" indent="0">
              <a:buNone/>
              <a:defRPr sz="1081"/>
            </a:lvl3pPr>
            <a:lvl4pPr marL="1457891" indent="0">
              <a:buNone/>
              <a:defRPr sz="911"/>
            </a:lvl4pPr>
            <a:lvl5pPr marL="1943855" indent="0">
              <a:buNone/>
              <a:defRPr sz="911"/>
            </a:lvl5pPr>
            <a:lvl6pPr marL="2429819" indent="0">
              <a:buNone/>
              <a:defRPr sz="911"/>
            </a:lvl6pPr>
            <a:lvl7pPr marL="2915783" indent="0">
              <a:buNone/>
              <a:defRPr sz="911"/>
            </a:lvl7pPr>
            <a:lvl8pPr marL="3401747" indent="0">
              <a:buNone/>
              <a:defRPr sz="911"/>
            </a:lvl8pPr>
            <a:lvl9pPr marL="3887710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669744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2"/>
            <a:ext cx="6791082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8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212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81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4244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3030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6366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242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848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796673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3522589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4249515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2133666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021712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5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8981329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3"/>
          </a:xfrm>
        </p:spPr>
        <p:txBody>
          <a:bodyPr/>
          <a:lstStyle>
            <a:lvl1pPr marL="0" indent="0">
              <a:buNone/>
              <a:defRPr sz="3415"/>
            </a:lvl1pPr>
            <a:lvl2pPr marL="486061" indent="0">
              <a:buNone/>
              <a:defRPr sz="2959"/>
            </a:lvl2pPr>
            <a:lvl3pPr marL="972122" indent="0">
              <a:buNone/>
              <a:defRPr sz="2561"/>
            </a:lvl3pPr>
            <a:lvl4pPr marL="1458183" indent="0">
              <a:buNone/>
              <a:defRPr sz="2106"/>
            </a:lvl4pPr>
            <a:lvl5pPr marL="1944244" indent="0">
              <a:buNone/>
              <a:defRPr sz="2106"/>
            </a:lvl5pPr>
            <a:lvl6pPr marL="2430305" indent="0">
              <a:buNone/>
              <a:defRPr sz="2106"/>
            </a:lvl6pPr>
            <a:lvl7pPr marL="2916366" indent="0">
              <a:buNone/>
              <a:defRPr sz="2106"/>
            </a:lvl7pPr>
            <a:lvl8pPr marL="3402428" indent="0">
              <a:buNone/>
              <a:defRPr sz="2106"/>
            </a:lvl8pPr>
            <a:lvl9pPr marL="3888488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5278159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688429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1706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2"/>
          </a:xfrm>
        </p:spPr>
        <p:txBody>
          <a:bodyPr/>
          <a:lstStyle>
            <a:lvl1pPr marL="0" indent="0">
              <a:buNone/>
              <a:defRPr sz="3415"/>
            </a:lvl1pPr>
            <a:lvl2pPr marL="485964" indent="0">
              <a:buNone/>
              <a:defRPr sz="2959"/>
            </a:lvl2pPr>
            <a:lvl3pPr marL="971928" indent="0">
              <a:buNone/>
              <a:defRPr sz="2561"/>
            </a:lvl3pPr>
            <a:lvl4pPr marL="1457891" indent="0">
              <a:buNone/>
              <a:defRPr sz="2106"/>
            </a:lvl4pPr>
            <a:lvl5pPr marL="1943855" indent="0">
              <a:buNone/>
              <a:defRPr sz="2106"/>
            </a:lvl5pPr>
            <a:lvl6pPr marL="2429819" indent="0">
              <a:buNone/>
              <a:defRPr sz="2106"/>
            </a:lvl6pPr>
            <a:lvl7pPr marL="2915783" indent="0">
              <a:buNone/>
              <a:defRPr sz="2106"/>
            </a:lvl7pPr>
            <a:lvl8pPr marL="3401747" indent="0">
              <a:buNone/>
              <a:defRPr sz="2106"/>
            </a:lvl8pPr>
            <a:lvl9pPr marL="3887710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5964" indent="0">
              <a:buNone/>
              <a:defRPr sz="1309"/>
            </a:lvl2pPr>
            <a:lvl3pPr marL="971928" indent="0">
              <a:buNone/>
              <a:defRPr sz="1081"/>
            </a:lvl3pPr>
            <a:lvl4pPr marL="1457891" indent="0">
              <a:buNone/>
              <a:defRPr sz="911"/>
            </a:lvl4pPr>
            <a:lvl5pPr marL="1943855" indent="0">
              <a:buNone/>
              <a:defRPr sz="911"/>
            </a:lvl5pPr>
            <a:lvl6pPr marL="2429819" indent="0">
              <a:buNone/>
              <a:defRPr sz="911"/>
            </a:lvl6pPr>
            <a:lvl7pPr marL="2915783" indent="0">
              <a:buNone/>
              <a:defRPr sz="911"/>
            </a:lvl7pPr>
            <a:lvl8pPr marL="3401747" indent="0">
              <a:buNone/>
              <a:defRPr sz="911"/>
            </a:lvl8pPr>
            <a:lvl9pPr marL="3887710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8042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1472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04392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1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7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3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9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1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7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42506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6"/>
            <a:ext cx="6983169" cy="886494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84114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3"/>
            <a:ext cx="6791081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9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5964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1928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7891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385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29819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57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1747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7710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6845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6"/>
            <a:ext cx="6983169" cy="886494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18150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5964" indent="0">
              <a:buNone/>
              <a:defRPr sz="2106" b="1"/>
            </a:lvl2pPr>
            <a:lvl3pPr marL="971928" indent="0">
              <a:buNone/>
              <a:defRPr sz="1935" b="1"/>
            </a:lvl3pPr>
            <a:lvl4pPr marL="1457891" indent="0">
              <a:buNone/>
              <a:defRPr sz="1650" b="1"/>
            </a:lvl4pPr>
            <a:lvl5pPr marL="1943855" indent="0">
              <a:buNone/>
              <a:defRPr sz="1650" b="1"/>
            </a:lvl5pPr>
            <a:lvl6pPr marL="2429819" indent="0">
              <a:buNone/>
              <a:defRPr sz="1650" b="1"/>
            </a:lvl6pPr>
            <a:lvl7pPr marL="2915783" indent="0">
              <a:buNone/>
              <a:defRPr sz="1650" b="1"/>
            </a:lvl7pPr>
            <a:lvl8pPr marL="3401747" indent="0">
              <a:buNone/>
              <a:defRPr sz="1650" b="1"/>
            </a:lvl8pPr>
            <a:lvl9pPr marL="3887710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6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5964" indent="0">
              <a:buNone/>
              <a:defRPr sz="2106" b="1"/>
            </a:lvl2pPr>
            <a:lvl3pPr marL="971928" indent="0">
              <a:buNone/>
              <a:defRPr sz="1935" b="1"/>
            </a:lvl3pPr>
            <a:lvl4pPr marL="1457891" indent="0">
              <a:buNone/>
              <a:defRPr sz="1650" b="1"/>
            </a:lvl4pPr>
            <a:lvl5pPr marL="1943855" indent="0">
              <a:buNone/>
              <a:defRPr sz="1650" b="1"/>
            </a:lvl5pPr>
            <a:lvl6pPr marL="2429819" indent="0">
              <a:buNone/>
              <a:defRPr sz="1650" b="1"/>
            </a:lvl6pPr>
            <a:lvl7pPr marL="2915783" indent="0">
              <a:buNone/>
              <a:defRPr sz="1650" b="1"/>
            </a:lvl7pPr>
            <a:lvl8pPr marL="3401747" indent="0">
              <a:buNone/>
              <a:defRPr sz="1650" b="1"/>
            </a:lvl8pPr>
            <a:lvl9pPr marL="3887710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6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6"/>
            <a:ext cx="6983169" cy="886494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548275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6"/>
            <a:ext cx="6983169" cy="886494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5297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B93E7-3DE3-43D8-A355-C1C50D7982D1}" type="datetimeFigureOut">
              <a:rPr lang="ru-RU"/>
              <a:pPr>
                <a:defRPr/>
              </a:pPr>
              <a:t>19.01.2017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DB694-34A8-49DC-9A3B-01CAB628D9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74276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6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5964" indent="0">
              <a:buNone/>
              <a:defRPr sz="1309"/>
            </a:lvl2pPr>
            <a:lvl3pPr marL="971928" indent="0">
              <a:buNone/>
              <a:defRPr sz="1081"/>
            </a:lvl3pPr>
            <a:lvl4pPr marL="1457891" indent="0">
              <a:buNone/>
              <a:defRPr sz="911"/>
            </a:lvl4pPr>
            <a:lvl5pPr marL="1943855" indent="0">
              <a:buNone/>
              <a:defRPr sz="911"/>
            </a:lvl5pPr>
            <a:lvl6pPr marL="2429819" indent="0">
              <a:buNone/>
              <a:defRPr sz="911"/>
            </a:lvl6pPr>
            <a:lvl7pPr marL="2915783" indent="0">
              <a:buNone/>
              <a:defRPr sz="911"/>
            </a:lvl7pPr>
            <a:lvl8pPr marL="3401747" indent="0">
              <a:buNone/>
              <a:defRPr sz="911"/>
            </a:lvl8pPr>
            <a:lvl9pPr marL="3887710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40971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2"/>
          </a:xfrm>
        </p:spPr>
        <p:txBody>
          <a:bodyPr/>
          <a:lstStyle>
            <a:lvl1pPr marL="0" indent="0">
              <a:buNone/>
              <a:defRPr sz="3415"/>
            </a:lvl1pPr>
            <a:lvl2pPr marL="485964" indent="0">
              <a:buNone/>
              <a:defRPr sz="2959"/>
            </a:lvl2pPr>
            <a:lvl3pPr marL="971928" indent="0">
              <a:buNone/>
              <a:defRPr sz="2561"/>
            </a:lvl3pPr>
            <a:lvl4pPr marL="1457891" indent="0">
              <a:buNone/>
              <a:defRPr sz="2106"/>
            </a:lvl4pPr>
            <a:lvl5pPr marL="1943855" indent="0">
              <a:buNone/>
              <a:defRPr sz="2106"/>
            </a:lvl5pPr>
            <a:lvl6pPr marL="2429819" indent="0">
              <a:buNone/>
              <a:defRPr sz="2106"/>
            </a:lvl6pPr>
            <a:lvl7pPr marL="2915783" indent="0">
              <a:buNone/>
              <a:defRPr sz="2106"/>
            </a:lvl7pPr>
            <a:lvl8pPr marL="3401747" indent="0">
              <a:buNone/>
              <a:defRPr sz="2106"/>
            </a:lvl8pPr>
            <a:lvl9pPr marL="3887710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5964" indent="0">
              <a:buNone/>
              <a:defRPr sz="1309"/>
            </a:lvl2pPr>
            <a:lvl3pPr marL="971928" indent="0">
              <a:buNone/>
              <a:defRPr sz="1081"/>
            </a:lvl3pPr>
            <a:lvl4pPr marL="1457891" indent="0">
              <a:buNone/>
              <a:defRPr sz="911"/>
            </a:lvl4pPr>
            <a:lvl5pPr marL="1943855" indent="0">
              <a:buNone/>
              <a:defRPr sz="911"/>
            </a:lvl5pPr>
            <a:lvl6pPr marL="2429819" indent="0">
              <a:buNone/>
              <a:defRPr sz="911"/>
            </a:lvl6pPr>
            <a:lvl7pPr marL="2915783" indent="0">
              <a:buNone/>
              <a:defRPr sz="911"/>
            </a:lvl7pPr>
            <a:lvl8pPr marL="3401747" indent="0">
              <a:buNone/>
              <a:defRPr sz="911"/>
            </a:lvl8pPr>
            <a:lvl9pPr marL="3887710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1787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6823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24761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2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15784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90545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2"/>
            <a:ext cx="6791082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8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212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81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4244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3030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6366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242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848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33949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455930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87388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0CFEB06-5EE5-4DF3-98E1-738118EF57AC}" type="datetimeFigureOut">
              <a:rPr lang="ru-RU"/>
              <a:pPr>
                <a:defRPr/>
              </a:pPr>
              <a:t>19.01.2017</a:t>
            </a:fld>
            <a:endParaRPr lang="ru-RU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CBF67-54B5-4E08-849C-A6F34B09A9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070823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45733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5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66770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3"/>
          </a:xfrm>
        </p:spPr>
        <p:txBody>
          <a:bodyPr/>
          <a:lstStyle>
            <a:lvl1pPr marL="0" indent="0">
              <a:buNone/>
              <a:defRPr sz="3415"/>
            </a:lvl1pPr>
            <a:lvl2pPr marL="486061" indent="0">
              <a:buNone/>
              <a:defRPr sz="2959"/>
            </a:lvl2pPr>
            <a:lvl3pPr marL="972122" indent="0">
              <a:buNone/>
              <a:defRPr sz="2561"/>
            </a:lvl3pPr>
            <a:lvl4pPr marL="1458183" indent="0">
              <a:buNone/>
              <a:defRPr sz="2106"/>
            </a:lvl4pPr>
            <a:lvl5pPr marL="1944244" indent="0">
              <a:buNone/>
              <a:defRPr sz="2106"/>
            </a:lvl5pPr>
            <a:lvl6pPr marL="2430305" indent="0">
              <a:buNone/>
              <a:defRPr sz="2106"/>
            </a:lvl6pPr>
            <a:lvl7pPr marL="2916366" indent="0">
              <a:buNone/>
              <a:defRPr sz="2106"/>
            </a:lvl7pPr>
            <a:lvl8pPr marL="3402428" indent="0">
              <a:buNone/>
              <a:defRPr sz="2106"/>
            </a:lvl8pPr>
            <a:lvl9pPr marL="3888488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06218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49095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55410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2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73077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5048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2"/>
            <a:ext cx="6791082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8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212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81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4244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3030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6366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242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848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66751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67514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CA3E2-7DF3-46B8-8077-CD0BCA9BE1B3}" type="datetimeFigureOut">
              <a:rPr lang="ru-RU"/>
              <a:pPr>
                <a:defRPr/>
              </a:pPr>
              <a:t>19.01.2017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22A0C-5949-4814-B2D9-AE6B3AED3F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881399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010263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8370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5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54577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3"/>
          </a:xfrm>
        </p:spPr>
        <p:txBody>
          <a:bodyPr/>
          <a:lstStyle>
            <a:lvl1pPr marL="0" indent="0">
              <a:buNone/>
              <a:defRPr sz="3415"/>
            </a:lvl1pPr>
            <a:lvl2pPr marL="486061" indent="0">
              <a:buNone/>
              <a:defRPr sz="2959"/>
            </a:lvl2pPr>
            <a:lvl3pPr marL="972122" indent="0">
              <a:buNone/>
              <a:defRPr sz="2561"/>
            </a:lvl3pPr>
            <a:lvl4pPr marL="1458183" indent="0">
              <a:buNone/>
              <a:defRPr sz="2106"/>
            </a:lvl4pPr>
            <a:lvl5pPr marL="1944244" indent="0">
              <a:buNone/>
              <a:defRPr sz="2106"/>
            </a:lvl5pPr>
            <a:lvl6pPr marL="2430305" indent="0">
              <a:buNone/>
              <a:defRPr sz="2106"/>
            </a:lvl6pPr>
            <a:lvl7pPr marL="2916366" indent="0">
              <a:buNone/>
              <a:defRPr sz="2106"/>
            </a:lvl7pPr>
            <a:lvl8pPr marL="3402428" indent="0">
              <a:buNone/>
              <a:defRPr sz="2106"/>
            </a:lvl8pPr>
            <a:lvl9pPr marL="3888488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00313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11597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45321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2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94541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46403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2"/>
            <a:ext cx="6791082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8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212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81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4244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3030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6366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242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848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2483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51E3D-A98B-40DA-B9B9-FE427257C494}" type="datetimeFigureOut">
              <a:rPr lang="ru-RU"/>
              <a:pPr>
                <a:defRPr/>
              </a:pPr>
              <a:t>19.01.2017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EF0DF-0E59-4BE4-B333-147D71E4C2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431846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298973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544678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11293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5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44317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3"/>
          </a:xfrm>
        </p:spPr>
        <p:txBody>
          <a:bodyPr/>
          <a:lstStyle>
            <a:lvl1pPr marL="0" indent="0">
              <a:buNone/>
              <a:defRPr sz="3415"/>
            </a:lvl1pPr>
            <a:lvl2pPr marL="486061" indent="0">
              <a:buNone/>
              <a:defRPr sz="2959"/>
            </a:lvl2pPr>
            <a:lvl3pPr marL="972122" indent="0">
              <a:buNone/>
              <a:defRPr sz="2561"/>
            </a:lvl3pPr>
            <a:lvl4pPr marL="1458183" indent="0">
              <a:buNone/>
              <a:defRPr sz="2106"/>
            </a:lvl4pPr>
            <a:lvl5pPr marL="1944244" indent="0">
              <a:buNone/>
              <a:defRPr sz="2106"/>
            </a:lvl5pPr>
            <a:lvl6pPr marL="2430305" indent="0">
              <a:buNone/>
              <a:defRPr sz="2106"/>
            </a:lvl6pPr>
            <a:lvl7pPr marL="2916366" indent="0">
              <a:buNone/>
              <a:defRPr sz="2106"/>
            </a:lvl7pPr>
            <a:lvl8pPr marL="3402428" indent="0">
              <a:buNone/>
              <a:defRPr sz="2106"/>
            </a:lvl8pPr>
            <a:lvl9pPr marL="3888488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75902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86230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70907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2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46420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713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0A57B-DA76-4619-B71C-09D4A4019CDB}" type="datetimeFigureOut">
              <a:rPr lang="ru-RU"/>
              <a:pPr>
                <a:defRPr/>
              </a:pPr>
              <a:t>19.01.2017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6ACEC-24CF-427E-81CC-18D5728E6A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2"/>
            <a:ext cx="6791082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8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212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81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4244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3030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6366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242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848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0209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328373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201682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099496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98244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5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17708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3"/>
          </a:xfrm>
        </p:spPr>
        <p:txBody>
          <a:bodyPr/>
          <a:lstStyle>
            <a:lvl1pPr marL="0" indent="0">
              <a:buNone/>
              <a:defRPr sz="3415"/>
            </a:lvl1pPr>
            <a:lvl2pPr marL="486061" indent="0">
              <a:buNone/>
              <a:defRPr sz="2959"/>
            </a:lvl2pPr>
            <a:lvl3pPr marL="972122" indent="0">
              <a:buNone/>
              <a:defRPr sz="2561"/>
            </a:lvl3pPr>
            <a:lvl4pPr marL="1458183" indent="0">
              <a:buNone/>
              <a:defRPr sz="2106"/>
            </a:lvl4pPr>
            <a:lvl5pPr marL="1944244" indent="0">
              <a:buNone/>
              <a:defRPr sz="2106"/>
            </a:lvl5pPr>
            <a:lvl6pPr marL="2430305" indent="0">
              <a:buNone/>
              <a:defRPr sz="2106"/>
            </a:lvl6pPr>
            <a:lvl7pPr marL="2916366" indent="0">
              <a:buNone/>
              <a:defRPr sz="2106"/>
            </a:lvl7pPr>
            <a:lvl8pPr marL="3402428" indent="0">
              <a:buNone/>
              <a:defRPr sz="2106"/>
            </a:lvl8pPr>
            <a:lvl9pPr marL="3888488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8797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37292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4632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9312" y="1360517"/>
            <a:ext cx="7772400" cy="2068949"/>
          </a:xfrm>
        </p:spPr>
        <p:txBody>
          <a:bodyPr>
            <a:normAutofit/>
          </a:bodyPr>
          <a:lstStyle>
            <a:lvl1pPr>
              <a:defRPr sz="4724" baseline="0"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1766" y="4062209"/>
            <a:ext cx="4056693" cy="1097563"/>
          </a:xfrm>
        </p:spPr>
        <p:txBody>
          <a:bodyPr>
            <a:normAutofit/>
          </a:bodyPr>
          <a:lstStyle>
            <a:lvl1pPr marL="0" indent="0" algn="ctr">
              <a:buNone/>
              <a:defRPr sz="1593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4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6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02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1170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7612-40D7-41C6-A023-44D8E4176B32}" type="datetimeFigureOut">
              <a:rPr lang="ru-RU"/>
              <a:pPr>
                <a:defRPr/>
              </a:pPr>
              <a:t>19.01.2017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37643-4309-404F-A493-E7E3BE4734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89" b="1" i="0" baseline="0">
                <a:solidFill>
                  <a:srgbClr val="0072BC"/>
                </a:solidFill>
                <a:latin typeface="Arial" panose="020B0604020202020204" pitchFamily="34" charset="0"/>
              </a:defRPr>
            </a:lvl1pPr>
            <a:lvl2pPr>
              <a:defRPr sz="2504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76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82569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1740442"/>
            <a:ext cx="6791082" cy="4028534"/>
          </a:xfrm>
        </p:spPr>
        <p:txBody>
          <a:bodyPr anchor="t"/>
          <a:lstStyle>
            <a:lvl1pPr algn="ctr">
              <a:defRPr sz="4211" b="1" cap="all" baseline="0">
                <a:solidFill>
                  <a:srgbClr val="FF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03631" y="94098"/>
            <a:ext cx="6720178" cy="844279"/>
          </a:xfrm>
        </p:spPr>
        <p:txBody>
          <a:bodyPr anchor="b"/>
          <a:lstStyle>
            <a:lvl1pPr marL="0" indent="0" algn="ctr">
              <a:buNone/>
              <a:defRPr sz="2106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6061" indent="0">
              <a:buNone/>
              <a:defRPr sz="1935">
                <a:solidFill>
                  <a:schemeClr val="tx1">
                    <a:tint val="75000"/>
                  </a:schemeClr>
                </a:solidFill>
              </a:defRPr>
            </a:lvl2pPr>
            <a:lvl3pPr marL="97212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458183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4pPr>
            <a:lvl5pPr marL="1944244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5pPr>
            <a:lvl6pPr marL="243030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6pPr>
            <a:lvl7pPr marL="2916366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7pPr>
            <a:lvl8pPr marL="340242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8pPr>
            <a:lvl9pPr marL="3888488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13663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959"/>
            </a:lvl1pPr>
            <a:lvl2pPr>
              <a:defRPr sz="2561"/>
            </a:lvl2pPr>
            <a:lvl3pPr>
              <a:defRPr sz="2106"/>
            </a:lvl3pPr>
            <a:lvl4pPr>
              <a:defRPr sz="1935"/>
            </a:lvl4pPr>
            <a:lvl5pPr>
              <a:defRPr sz="1935"/>
            </a:lvl5pPr>
            <a:lvl6pPr>
              <a:defRPr sz="1935"/>
            </a:lvl6pPr>
            <a:lvl7pPr>
              <a:defRPr sz="1935"/>
            </a:lvl7pPr>
            <a:lvl8pPr>
              <a:defRPr sz="1935"/>
            </a:lvl8pPr>
            <a:lvl9pPr>
              <a:defRPr sz="193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307946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9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9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3"/>
          </a:xfrm>
        </p:spPr>
        <p:txBody>
          <a:bodyPr anchor="b"/>
          <a:lstStyle>
            <a:lvl1pPr marL="0" indent="0">
              <a:buNone/>
              <a:defRPr sz="2561" b="1"/>
            </a:lvl1pPr>
            <a:lvl2pPr marL="486061" indent="0">
              <a:buNone/>
              <a:defRPr sz="2106" b="1"/>
            </a:lvl2pPr>
            <a:lvl3pPr marL="972122" indent="0">
              <a:buNone/>
              <a:defRPr sz="1935" b="1"/>
            </a:lvl3pPr>
            <a:lvl4pPr marL="1458183" indent="0">
              <a:buNone/>
              <a:defRPr sz="1650" b="1"/>
            </a:lvl4pPr>
            <a:lvl5pPr marL="1944244" indent="0">
              <a:buNone/>
              <a:defRPr sz="1650" b="1"/>
            </a:lvl5pPr>
            <a:lvl6pPr marL="2430305" indent="0">
              <a:buNone/>
              <a:defRPr sz="1650" b="1"/>
            </a:lvl6pPr>
            <a:lvl7pPr marL="2916366" indent="0">
              <a:buNone/>
              <a:defRPr sz="1650" b="1"/>
            </a:lvl7pPr>
            <a:lvl8pPr marL="3402428" indent="0">
              <a:buNone/>
              <a:defRPr sz="1650" b="1"/>
            </a:lvl8pPr>
            <a:lvl9pPr marL="3888488" indent="0">
              <a:buNone/>
              <a:defRPr sz="165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561"/>
            </a:lvl1pPr>
            <a:lvl2pPr>
              <a:defRPr sz="2106"/>
            </a:lvl2pPr>
            <a:lvl3pPr>
              <a:defRPr sz="1935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865168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03631" y="178527"/>
            <a:ext cx="6983169" cy="886493"/>
          </a:xfrm>
        </p:spPr>
        <p:txBody>
          <a:bodyPr>
            <a:normAutofit/>
          </a:bodyPr>
          <a:lstStyle>
            <a:lvl1pPr>
              <a:defRPr sz="2959" b="1" i="0" baseline="0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050343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18786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331" y="1233875"/>
            <a:ext cx="3008313" cy="929080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233875"/>
            <a:ext cx="5111750" cy="4892292"/>
          </a:xfrm>
        </p:spPr>
        <p:txBody>
          <a:bodyPr/>
          <a:lstStyle>
            <a:lvl1pPr>
              <a:defRPr sz="3415"/>
            </a:lvl1pPr>
            <a:lvl2pPr>
              <a:defRPr sz="2959"/>
            </a:lvl2pPr>
            <a:lvl3pPr>
              <a:defRPr sz="2561"/>
            </a:lvl3pPr>
            <a:lvl4pPr>
              <a:defRPr sz="2106"/>
            </a:lvl4pPr>
            <a:lvl5pPr>
              <a:defRPr sz="2106"/>
            </a:lvl5pPr>
            <a:lvl6pPr>
              <a:defRPr sz="2106"/>
            </a:lvl6pPr>
            <a:lvl7pPr>
              <a:defRPr sz="2106"/>
            </a:lvl7pPr>
            <a:lvl8pPr>
              <a:defRPr sz="2106"/>
            </a:lvl8pPr>
            <a:lvl9pPr>
              <a:defRPr sz="210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2205168"/>
            <a:ext cx="3008313" cy="3920999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67837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106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1529373"/>
            <a:ext cx="5484173" cy="3198203"/>
          </a:xfrm>
        </p:spPr>
        <p:txBody>
          <a:bodyPr/>
          <a:lstStyle>
            <a:lvl1pPr marL="0" indent="0">
              <a:buNone/>
              <a:defRPr sz="3415"/>
            </a:lvl1pPr>
            <a:lvl2pPr marL="486061" indent="0">
              <a:buNone/>
              <a:defRPr sz="2959"/>
            </a:lvl2pPr>
            <a:lvl3pPr marL="972122" indent="0">
              <a:buNone/>
              <a:defRPr sz="2561"/>
            </a:lvl3pPr>
            <a:lvl4pPr marL="1458183" indent="0">
              <a:buNone/>
              <a:defRPr sz="2106"/>
            </a:lvl4pPr>
            <a:lvl5pPr marL="1944244" indent="0">
              <a:buNone/>
              <a:defRPr sz="2106"/>
            </a:lvl5pPr>
            <a:lvl6pPr marL="2430305" indent="0">
              <a:buNone/>
              <a:defRPr sz="2106"/>
            </a:lvl6pPr>
            <a:lvl7pPr marL="2916366" indent="0">
              <a:buNone/>
              <a:defRPr sz="2106"/>
            </a:lvl7pPr>
            <a:lvl8pPr marL="3402428" indent="0">
              <a:buNone/>
              <a:defRPr sz="2106"/>
            </a:lvl8pPr>
            <a:lvl9pPr marL="3888488" indent="0">
              <a:buNone/>
              <a:defRPr sz="2106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80"/>
            </a:lvl1pPr>
            <a:lvl2pPr marL="486061" indent="0">
              <a:buNone/>
              <a:defRPr sz="1309"/>
            </a:lvl2pPr>
            <a:lvl3pPr marL="972122" indent="0">
              <a:buNone/>
              <a:defRPr sz="1081"/>
            </a:lvl3pPr>
            <a:lvl4pPr marL="1458183" indent="0">
              <a:buNone/>
              <a:defRPr sz="911"/>
            </a:lvl4pPr>
            <a:lvl5pPr marL="1944244" indent="0">
              <a:buNone/>
              <a:defRPr sz="911"/>
            </a:lvl5pPr>
            <a:lvl6pPr marL="2430305" indent="0">
              <a:buNone/>
              <a:defRPr sz="911"/>
            </a:lvl6pPr>
            <a:lvl7pPr marL="2916366" indent="0">
              <a:buNone/>
              <a:defRPr sz="911"/>
            </a:lvl7pPr>
            <a:lvl8pPr marL="3402428" indent="0">
              <a:buNone/>
              <a:defRPr sz="911"/>
            </a:lvl8pPr>
            <a:lvl9pPr marL="3888488" indent="0">
              <a:buNone/>
              <a:defRPr sz="91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63881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92965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276089"/>
            <a:ext cx="1999292" cy="4850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276089"/>
            <a:ext cx="5849780" cy="48500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2265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39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4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CE0BE9-CE21-417E-831A-BE20B09A1763}" type="datetimeFigureOut">
              <a:rPr lang="ru-RU"/>
              <a:pPr>
                <a:defRPr/>
              </a:pPr>
              <a:t>19.01.2017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B681087-49F4-43FD-B848-9AC5504C7E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83" r:id="rId3"/>
    <p:sldLayoutId id="2147484184" r:id="rId4"/>
    <p:sldLayoutId id="2147484192" r:id="rId5"/>
    <p:sldLayoutId id="2147484193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817" tIns="85409" rIns="170817" bIns="85409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70817" tIns="85409" rIns="170817" bIns="85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049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  <p:sldLayoutId id="2147484296" r:id="rId6"/>
    <p:sldLayoutId id="2147484297" r:id="rId7"/>
    <p:sldLayoutId id="2147484298" r:id="rId8"/>
    <p:sldLayoutId id="2147484299" r:id="rId9"/>
    <p:sldLayoutId id="2147484300" r:id="rId10"/>
    <p:sldLayoutId id="2147484301" r:id="rId11"/>
  </p:sldLayoutIdLst>
  <p:txStyles>
    <p:titleStyle>
      <a:lvl1pPr algn="ctr" defTabSz="972122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46" indent="-364546" algn="l" defTabSz="972122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849" indent="-303788" algn="l" defTabSz="972122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5152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1214" indent="-243031" algn="l" defTabSz="972122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7274" indent="-243031" algn="l" defTabSz="972122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3335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939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545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1519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6061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2122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8183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4244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30305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6366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242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848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817" tIns="85409" rIns="170817" bIns="85409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70817" tIns="85409" rIns="170817" bIns="85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131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3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</p:sldLayoutIdLst>
  <p:txStyles>
    <p:titleStyle>
      <a:lvl1pPr algn="ctr" defTabSz="972122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46" indent="-364546" algn="l" defTabSz="972122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849" indent="-303788" algn="l" defTabSz="972122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5152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1214" indent="-243031" algn="l" defTabSz="972122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7274" indent="-243031" algn="l" defTabSz="972122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3335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939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545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1519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6061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2122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8183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4244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30305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6366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242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848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817" tIns="85409" rIns="170817" bIns="85409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70817" tIns="85409" rIns="170817" bIns="85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905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</p:sldLayoutIdLst>
  <p:txStyles>
    <p:titleStyle>
      <a:lvl1pPr algn="ctr" defTabSz="972122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46" indent="-364546" algn="l" defTabSz="972122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849" indent="-303788" algn="l" defTabSz="972122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5152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1214" indent="-243031" algn="l" defTabSz="972122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7274" indent="-243031" algn="l" defTabSz="972122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3335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939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545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1519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6061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2122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8183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4244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30305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6366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242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848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817" tIns="85409" rIns="170817" bIns="85409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70817" tIns="85409" rIns="170817" bIns="85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681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30" r:id="rId4"/>
    <p:sldLayoutId id="2147484331" r:id="rId5"/>
    <p:sldLayoutId id="2147484332" r:id="rId6"/>
    <p:sldLayoutId id="2147484333" r:id="rId7"/>
    <p:sldLayoutId id="2147484334" r:id="rId8"/>
    <p:sldLayoutId id="2147484335" r:id="rId9"/>
    <p:sldLayoutId id="2147484336" r:id="rId10"/>
    <p:sldLayoutId id="2147484337" r:id="rId11"/>
  </p:sldLayoutIdLst>
  <p:txStyles>
    <p:titleStyle>
      <a:lvl1pPr algn="ctr" defTabSz="972122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46" indent="-364546" algn="l" defTabSz="972122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849" indent="-303788" algn="l" defTabSz="972122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5152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1214" indent="-243031" algn="l" defTabSz="972122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7274" indent="-243031" algn="l" defTabSz="972122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3335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939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545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1519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6061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2122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8183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4244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30305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6366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242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848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817" tIns="85409" rIns="170817" bIns="85409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70817" tIns="85409" rIns="170817" bIns="85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0547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41" r:id="rId3"/>
    <p:sldLayoutId id="2147484342" r:id="rId4"/>
    <p:sldLayoutId id="2147484343" r:id="rId5"/>
    <p:sldLayoutId id="2147484344" r:id="rId6"/>
    <p:sldLayoutId id="2147484345" r:id="rId7"/>
    <p:sldLayoutId id="2147484346" r:id="rId8"/>
    <p:sldLayoutId id="2147484347" r:id="rId9"/>
    <p:sldLayoutId id="2147484348" r:id="rId10"/>
    <p:sldLayoutId id="2147484349" r:id="rId11"/>
  </p:sldLayoutIdLst>
  <p:txStyles>
    <p:titleStyle>
      <a:lvl1pPr algn="ctr" defTabSz="972122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46" indent="-364546" algn="l" defTabSz="972122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849" indent="-303788" algn="l" defTabSz="972122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5152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1214" indent="-243031" algn="l" defTabSz="972122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7274" indent="-243031" algn="l" defTabSz="972122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3335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939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545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1519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6061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2122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8183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4244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30305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6366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242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848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817" tIns="85409" rIns="170817" bIns="85409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70817" tIns="85409" rIns="170817" bIns="85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710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1" r:id="rId1"/>
    <p:sldLayoutId id="2147484352" r:id="rId2"/>
    <p:sldLayoutId id="2147484353" r:id="rId3"/>
    <p:sldLayoutId id="2147484354" r:id="rId4"/>
    <p:sldLayoutId id="2147484355" r:id="rId5"/>
    <p:sldLayoutId id="2147484356" r:id="rId6"/>
    <p:sldLayoutId id="2147484357" r:id="rId7"/>
    <p:sldLayoutId id="2147484358" r:id="rId8"/>
    <p:sldLayoutId id="2147484359" r:id="rId9"/>
    <p:sldLayoutId id="2147484360" r:id="rId10"/>
    <p:sldLayoutId id="2147484361" r:id="rId11"/>
  </p:sldLayoutIdLst>
  <p:txStyles>
    <p:titleStyle>
      <a:lvl1pPr algn="ctr" defTabSz="972122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46" indent="-364546" algn="l" defTabSz="972122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849" indent="-303788" algn="l" defTabSz="972122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5152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1214" indent="-243031" algn="l" defTabSz="972122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7274" indent="-243031" algn="l" defTabSz="972122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3335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939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545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1519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6061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2122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8183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4244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30305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6366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242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848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817" tIns="85409" rIns="170817" bIns="85409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70817" tIns="85409" rIns="170817" bIns="85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360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3" r:id="rId1"/>
    <p:sldLayoutId id="2147484364" r:id="rId2"/>
    <p:sldLayoutId id="2147484365" r:id="rId3"/>
    <p:sldLayoutId id="2147484366" r:id="rId4"/>
    <p:sldLayoutId id="2147484367" r:id="rId5"/>
    <p:sldLayoutId id="2147484368" r:id="rId6"/>
    <p:sldLayoutId id="2147484369" r:id="rId7"/>
    <p:sldLayoutId id="2147484370" r:id="rId8"/>
    <p:sldLayoutId id="2147484371" r:id="rId9"/>
    <p:sldLayoutId id="2147484372" r:id="rId10"/>
    <p:sldLayoutId id="2147484373" r:id="rId11"/>
  </p:sldLayoutIdLst>
  <p:txStyles>
    <p:titleStyle>
      <a:lvl1pPr algn="ctr" defTabSz="972122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46" indent="-364546" algn="l" defTabSz="972122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849" indent="-303788" algn="l" defTabSz="972122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5152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1214" indent="-243031" algn="l" defTabSz="972122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7274" indent="-243031" algn="l" defTabSz="972122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3335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939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545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1519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6061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2122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8183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4244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30305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6366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242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848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817" tIns="85409" rIns="170817" bIns="85409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70817" tIns="85409" rIns="170817" bIns="85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8399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txStyles>
    <p:titleStyle>
      <a:lvl1pPr algn="ctr" defTabSz="972122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46" indent="-364546" algn="l" defTabSz="972122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849" indent="-303788" algn="l" defTabSz="972122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5152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1214" indent="-243031" algn="l" defTabSz="972122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7274" indent="-243031" algn="l" defTabSz="972122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3335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939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545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1519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6061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2122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8183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4244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30305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6366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242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848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817" tIns="85409" rIns="170817" bIns="85409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70817" tIns="85409" rIns="170817" bIns="85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985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88" r:id="rId2"/>
    <p:sldLayoutId id="2147484389" r:id="rId3"/>
    <p:sldLayoutId id="2147484390" r:id="rId4"/>
    <p:sldLayoutId id="2147484391" r:id="rId5"/>
    <p:sldLayoutId id="2147484392" r:id="rId6"/>
    <p:sldLayoutId id="2147484393" r:id="rId7"/>
    <p:sldLayoutId id="2147484394" r:id="rId8"/>
    <p:sldLayoutId id="2147484395" r:id="rId9"/>
    <p:sldLayoutId id="2147484396" r:id="rId10"/>
    <p:sldLayoutId id="2147484397" r:id="rId11"/>
  </p:sldLayoutIdLst>
  <p:txStyles>
    <p:titleStyle>
      <a:lvl1pPr algn="ctr" defTabSz="972122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46" indent="-364546" algn="l" defTabSz="972122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849" indent="-303788" algn="l" defTabSz="972122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5152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1214" indent="-243031" algn="l" defTabSz="972122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7274" indent="-243031" algn="l" defTabSz="972122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3335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939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545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1519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6061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2122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8183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4244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30305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6366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242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848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817" tIns="85409" rIns="170817" bIns="85409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70817" tIns="85409" rIns="170817" bIns="85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62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0" r:id="rId2"/>
    <p:sldLayoutId id="2147484401" r:id="rId3"/>
    <p:sldLayoutId id="2147484402" r:id="rId4"/>
    <p:sldLayoutId id="2147484403" r:id="rId5"/>
    <p:sldLayoutId id="2147484404" r:id="rId6"/>
    <p:sldLayoutId id="2147484405" r:id="rId7"/>
    <p:sldLayoutId id="2147484406" r:id="rId8"/>
    <p:sldLayoutId id="2147484407" r:id="rId9"/>
    <p:sldLayoutId id="2147484408" r:id="rId10"/>
    <p:sldLayoutId id="2147484409" r:id="rId11"/>
  </p:sldLayoutIdLst>
  <p:txStyles>
    <p:titleStyle>
      <a:lvl1pPr algn="ctr" defTabSz="972122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46" indent="-364546" algn="l" defTabSz="972122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849" indent="-303788" algn="l" defTabSz="972122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5152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1214" indent="-243031" algn="l" defTabSz="972122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7274" indent="-243031" algn="l" defTabSz="972122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3335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939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545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1519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6061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2122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8183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4244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30305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6366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242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848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783" tIns="85392" rIns="170783" bIns="85392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170783" tIns="85392" rIns="170783" bIns="8539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170783" tIns="85392" rIns="170783" bIns="85392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58409" eaLnBrk="1" fontAlgn="auto" hangingPunct="1">
              <a:spcBef>
                <a:spcPts val="0"/>
              </a:spcBef>
              <a:spcAft>
                <a:spcPts val="0"/>
              </a:spcAft>
            </a:pPr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758409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4"/>
            <a:ext cx="2895600" cy="365125"/>
          </a:xfrm>
          <a:prstGeom prst="rect">
            <a:avLst/>
          </a:prstGeom>
        </p:spPr>
        <p:txBody>
          <a:bodyPr vert="horz" lIns="170783" tIns="85392" rIns="170783" bIns="85392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58409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170783" tIns="85392" rIns="170783" bIns="85392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58409" eaLnBrk="1" fontAlgn="auto" hangingPunct="1">
              <a:spcBef>
                <a:spcPts val="0"/>
              </a:spcBef>
              <a:spcAft>
                <a:spcPts val="0"/>
              </a:spcAft>
            </a:pPr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75840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069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txStyles>
    <p:titleStyle>
      <a:lvl1pPr algn="ctr" defTabSz="971928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473" indent="-364473" algn="l" defTabSz="971928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691" indent="-303727" algn="l" defTabSz="971928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4909" indent="-242982" algn="l" defTabSz="971928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0874" indent="-242982" algn="l" defTabSz="971928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6837" indent="-242982" algn="l" defTabSz="971928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2801" indent="-242982" algn="l" defTabSz="971928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8765" indent="-242982" algn="l" defTabSz="971928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4728" indent="-242982" algn="l" defTabSz="971928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0693" indent="-242982" algn="l" defTabSz="971928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5964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1928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7891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3855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29819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5783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1747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7710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817" tIns="85409" rIns="170817" bIns="85409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70817" tIns="85409" rIns="170817" bIns="85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405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  <p:sldLayoutId id="2147484421" r:id="rId11"/>
  </p:sldLayoutIdLst>
  <p:txStyles>
    <p:titleStyle>
      <a:lvl1pPr algn="ctr" defTabSz="972122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46" indent="-364546" algn="l" defTabSz="972122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849" indent="-303788" algn="l" defTabSz="972122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5152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1214" indent="-243031" algn="l" defTabSz="972122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7274" indent="-243031" algn="l" defTabSz="972122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3335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939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545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1519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6061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2122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8183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4244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30305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6366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242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848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817" tIns="85409" rIns="170817" bIns="85409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70817" tIns="85409" rIns="170817" bIns="85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638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  <p:sldLayoutId id="2147484426" r:id="rId4"/>
    <p:sldLayoutId id="2147484427" r:id="rId5"/>
    <p:sldLayoutId id="2147484428" r:id="rId6"/>
    <p:sldLayoutId id="2147484429" r:id="rId7"/>
    <p:sldLayoutId id="2147484430" r:id="rId8"/>
    <p:sldLayoutId id="2147484431" r:id="rId9"/>
    <p:sldLayoutId id="2147484432" r:id="rId10"/>
    <p:sldLayoutId id="2147484433" r:id="rId11"/>
  </p:sldLayoutIdLst>
  <p:txStyles>
    <p:titleStyle>
      <a:lvl1pPr algn="ctr" defTabSz="972122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46" indent="-364546" algn="l" defTabSz="972122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849" indent="-303788" algn="l" defTabSz="972122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5152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1214" indent="-243031" algn="l" defTabSz="972122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7274" indent="-243031" algn="l" defTabSz="972122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3335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939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545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1519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6061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2122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8183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4244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30305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6366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242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848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817" tIns="85409" rIns="170817" bIns="85409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70817" tIns="85409" rIns="170817" bIns="85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494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5" r:id="rId1"/>
    <p:sldLayoutId id="2147484436" r:id="rId2"/>
    <p:sldLayoutId id="2147484437" r:id="rId3"/>
    <p:sldLayoutId id="2147484438" r:id="rId4"/>
    <p:sldLayoutId id="2147484439" r:id="rId5"/>
    <p:sldLayoutId id="2147484440" r:id="rId6"/>
    <p:sldLayoutId id="2147484441" r:id="rId7"/>
    <p:sldLayoutId id="2147484442" r:id="rId8"/>
    <p:sldLayoutId id="2147484443" r:id="rId9"/>
    <p:sldLayoutId id="2147484444" r:id="rId10"/>
    <p:sldLayoutId id="2147484445" r:id="rId11"/>
  </p:sldLayoutIdLst>
  <p:txStyles>
    <p:titleStyle>
      <a:lvl1pPr algn="ctr" defTabSz="972122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46" indent="-364546" algn="l" defTabSz="972122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849" indent="-303788" algn="l" defTabSz="972122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5152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1214" indent="-243031" algn="l" defTabSz="972122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7274" indent="-243031" algn="l" defTabSz="972122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3335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939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545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1519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6061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2122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8183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4244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30305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6366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242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848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817" tIns="85409" rIns="170817" bIns="85409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70817" tIns="85409" rIns="170817" bIns="85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382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7" r:id="rId1"/>
    <p:sldLayoutId id="2147484448" r:id="rId2"/>
    <p:sldLayoutId id="2147484449" r:id="rId3"/>
    <p:sldLayoutId id="2147484450" r:id="rId4"/>
    <p:sldLayoutId id="2147484451" r:id="rId5"/>
    <p:sldLayoutId id="2147484452" r:id="rId6"/>
    <p:sldLayoutId id="2147484453" r:id="rId7"/>
    <p:sldLayoutId id="2147484454" r:id="rId8"/>
    <p:sldLayoutId id="2147484455" r:id="rId9"/>
    <p:sldLayoutId id="2147484456" r:id="rId10"/>
    <p:sldLayoutId id="2147484457" r:id="rId11"/>
  </p:sldLayoutIdLst>
  <p:txStyles>
    <p:titleStyle>
      <a:lvl1pPr algn="ctr" defTabSz="972122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46" indent="-364546" algn="l" defTabSz="972122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849" indent="-303788" algn="l" defTabSz="972122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5152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1214" indent="-243031" algn="l" defTabSz="972122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7274" indent="-243031" algn="l" defTabSz="972122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3335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939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545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1519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6061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2122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8183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4244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30305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6366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242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848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817" tIns="85409" rIns="170817" bIns="85409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70817" tIns="85409" rIns="170817" bIns="85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156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9" r:id="rId1"/>
    <p:sldLayoutId id="2147484460" r:id="rId2"/>
    <p:sldLayoutId id="2147484461" r:id="rId3"/>
    <p:sldLayoutId id="2147484462" r:id="rId4"/>
    <p:sldLayoutId id="2147484463" r:id="rId5"/>
    <p:sldLayoutId id="2147484464" r:id="rId6"/>
    <p:sldLayoutId id="2147484465" r:id="rId7"/>
    <p:sldLayoutId id="2147484466" r:id="rId8"/>
    <p:sldLayoutId id="2147484467" r:id="rId9"/>
    <p:sldLayoutId id="2147484468" r:id="rId10"/>
    <p:sldLayoutId id="2147484469" r:id="rId11"/>
  </p:sldLayoutIdLst>
  <p:txStyles>
    <p:titleStyle>
      <a:lvl1pPr algn="ctr" defTabSz="972122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46" indent="-364546" algn="l" defTabSz="972122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849" indent="-303788" algn="l" defTabSz="972122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5152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1214" indent="-243031" algn="l" defTabSz="972122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7274" indent="-243031" algn="l" defTabSz="972122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3335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939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545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1519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6061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2122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8183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4244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30305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6366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242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848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817" tIns="85409" rIns="170817" bIns="85409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70817" tIns="85409" rIns="170817" bIns="85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8001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1" r:id="rId1"/>
    <p:sldLayoutId id="2147484472" r:id="rId2"/>
    <p:sldLayoutId id="2147484473" r:id="rId3"/>
    <p:sldLayoutId id="2147484474" r:id="rId4"/>
    <p:sldLayoutId id="2147484475" r:id="rId5"/>
    <p:sldLayoutId id="2147484476" r:id="rId6"/>
    <p:sldLayoutId id="2147484477" r:id="rId7"/>
    <p:sldLayoutId id="2147484478" r:id="rId8"/>
    <p:sldLayoutId id="2147484479" r:id="rId9"/>
    <p:sldLayoutId id="2147484480" r:id="rId10"/>
    <p:sldLayoutId id="2147484481" r:id="rId11"/>
  </p:sldLayoutIdLst>
  <p:txStyles>
    <p:titleStyle>
      <a:lvl1pPr algn="ctr" defTabSz="972122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46" indent="-364546" algn="l" defTabSz="972122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849" indent="-303788" algn="l" defTabSz="972122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5152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1214" indent="-243031" algn="l" defTabSz="972122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7274" indent="-243031" algn="l" defTabSz="972122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3335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939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545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1519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6061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2122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8183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4244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30305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6366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242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848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817" tIns="85409" rIns="170817" bIns="85409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70817" tIns="85409" rIns="170817" bIns="85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415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3" r:id="rId1"/>
    <p:sldLayoutId id="2147484484" r:id="rId2"/>
    <p:sldLayoutId id="2147484485" r:id="rId3"/>
    <p:sldLayoutId id="2147484486" r:id="rId4"/>
    <p:sldLayoutId id="2147484487" r:id="rId5"/>
    <p:sldLayoutId id="2147484488" r:id="rId6"/>
    <p:sldLayoutId id="2147484489" r:id="rId7"/>
    <p:sldLayoutId id="2147484490" r:id="rId8"/>
    <p:sldLayoutId id="2147484491" r:id="rId9"/>
    <p:sldLayoutId id="2147484492" r:id="rId10"/>
    <p:sldLayoutId id="2147484493" r:id="rId11"/>
  </p:sldLayoutIdLst>
  <p:txStyles>
    <p:titleStyle>
      <a:lvl1pPr algn="ctr" defTabSz="972122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46" indent="-364546" algn="l" defTabSz="972122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849" indent="-303788" algn="l" defTabSz="972122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5152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1214" indent="-243031" algn="l" defTabSz="972122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7274" indent="-243031" algn="l" defTabSz="972122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3335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939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545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1519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6061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2122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8183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4244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30305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6366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242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848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817" tIns="85409" rIns="170817" bIns="85409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70817" tIns="85409" rIns="170817" bIns="85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1464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5" r:id="rId1"/>
    <p:sldLayoutId id="2147484496" r:id="rId2"/>
    <p:sldLayoutId id="2147484497" r:id="rId3"/>
    <p:sldLayoutId id="2147484498" r:id="rId4"/>
    <p:sldLayoutId id="2147484499" r:id="rId5"/>
    <p:sldLayoutId id="2147484500" r:id="rId6"/>
    <p:sldLayoutId id="2147484501" r:id="rId7"/>
    <p:sldLayoutId id="2147484502" r:id="rId8"/>
    <p:sldLayoutId id="2147484503" r:id="rId9"/>
    <p:sldLayoutId id="2147484504" r:id="rId10"/>
    <p:sldLayoutId id="2147484505" r:id="rId11"/>
  </p:sldLayoutIdLst>
  <p:txStyles>
    <p:titleStyle>
      <a:lvl1pPr algn="ctr" defTabSz="972122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46" indent="-364546" algn="l" defTabSz="972122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849" indent="-303788" algn="l" defTabSz="972122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5152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1214" indent="-243031" algn="l" defTabSz="972122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7274" indent="-243031" algn="l" defTabSz="972122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3335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939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545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1519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6061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2122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8183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4244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30305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6366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242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848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817" tIns="85409" rIns="170817" bIns="85409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70817" tIns="85409" rIns="170817" bIns="85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765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08" r:id="rId2"/>
    <p:sldLayoutId id="2147484509" r:id="rId3"/>
    <p:sldLayoutId id="2147484510" r:id="rId4"/>
    <p:sldLayoutId id="2147484511" r:id="rId5"/>
    <p:sldLayoutId id="2147484512" r:id="rId6"/>
    <p:sldLayoutId id="2147484513" r:id="rId7"/>
    <p:sldLayoutId id="2147484514" r:id="rId8"/>
    <p:sldLayoutId id="2147484515" r:id="rId9"/>
    <p:sldLayoutId id="2147484516" r:id="rId10"/>
    <p:sldLayoutId id="2147484517" r:id="rId11"/>
  </p:sldLayoutIdLst>
  <p:txStyles>
    <p:titleStyle>
      <a:lvl1pPr algn="ctr" defTabSz="972122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46" indent="-364546" algn="l" defTabSz="972122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849" indent="-303788" algn="l" defTabSz="972122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5152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1214" indent="-243031" algn="l" defTabSz="972122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7274" indent="-243031" algn="l" defTabSz="972122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3335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939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545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1519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6061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2122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8183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4244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30305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6366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242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848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783" tIns="85392" rIns="170783" bIns="85392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170783" tIns="85392" rIns="170783" bIns="8539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170783" tIns="85392" rIns="170783" bIns="85392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58409" eaLnBrk="1" fontAlgn="auto" hangingPunct="1">
              <a:spcBef>
                <a:spcPts val="0"/>
              </a:spcBef>
              <a:spcAft>
                <a:spcPts val="0"/>
              </a:spcAft>
            </a:pPr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758409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4"/>
            <a:ext cx="2895600" cy="365125"/>
          </a:xfrm>
          <a:prstGeom prst="rect">
            <a:avLst/>
          </a:prstGeom>
        </p:spPr>
        <p:txBody>
          <a:bodyPr vert="horz" lIns="170783" tIns="85392" rIns="170783" bIns="85392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58409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170783" tIns="85392" rIns="170783" bIns="85392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58409" eaLnBrk="1" fontAlgn="auto" hangingPunct="1">
              <a:spcBef>
                <a:spcPts val="0"/>
              </a:spcBef>
              <a:spcAft>
                <a:spcPts val="0"/>
              </a:spcAft>
            </a:pPr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75840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348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208" r:id="rId2"/>
    <p:sldLayoutId id="2147484209" r:id="rId3"/>
    <p:sldLayoutId id="2147484210" r:id="rId4"/>
    <p:sldLayoutId id="2147484211" r:id="rId5"/>
    <p:sldLayoutId id="2147484212" r:id="rId6"/>
    <p:sldLayoutId id="2147484213" r:id="rId7"/>
    <p:sldLayoutId id="2147484214" r:id="rId8"/>
    <p:sldLayoutId id="2147484215" r:id="rId9"/>
    <p:sldLayoutId id="2147484216" r:id="rId10"/>
    <p:sldLayoutId id="2147484217" r:id="rId11"/>
  </p:sldLayoutIdLst>
  <p:txStyles>
    <p:titleStyle>
      <a:lvl1pPr algn="ctr" defTabSz="971928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473" indent="-364473" algn="l" defTabSz="971928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691" indent="-303727" algn="l" defTabSz="971928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4909" indent="-242982" algn="l" defTabSz="971928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0874" indent="-242982" algn="l" defTabSz="971928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6837" indent="-242982" algn="l" defTabSz="971928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2801" indent="-242982" algn="l" defTabSz="971928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8765" indent="-242982" algn="l" defTabSz="971928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4728" indent="-242982" algn="l" defTabSz="971928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0693" indent="-242982" algn="l" defTabSz="971928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5964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1928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7891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3855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29819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5783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1747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7710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783" tIns="85392" rIns="170783" bIns="85392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170783" tIns="85392" rIns="170783" bIns="8539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170783" tIns="85392" rIns="170783" bIns="85392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58409" eaLnBrk="1" fontAlgn="auto" hangingPunct="1">
              <a:spcBef>
                <a:spcPts val="0"/>
              </a:spcBef>
              <a:spcAft>
                <a:spcPts val="0"/>
              </a:spcAft>
            </a:pPr>
            <a:fld id="{5A0B312B-788B-4F1A-8AC4-BD6BCFBB1FD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758409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4"/>
            <a:ext cx="2895600" cy="365125"/>
          </a:xfrm>
          <a:prstGeom prst="rect">
            <a:avLst/>
          </a:prstGeom>
        </p:spPr>
        <p:txBody>
          <a:bodyPr vert="horz" lIns="170783" tIns="85392" rIns="170783" bIns="85392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58409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170783" tIns="85392" rIns="170783" bIns="85392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58409" eaLnBrk="1" fontAlgn="auto" hangingPunct="1">
              <a:spcBef>
                <a:spcPts val="0"/>
              </a:spcBef>
              <a:spcAft>
                <a:spcPts val="0"/>
              </a:spcAft>
            </a:pPr>
            <a:fld id="{1084EE0C-30EB-4AFB-B4FC-8635991D176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75840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832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</p:sldLayoutIdLst>
  <p:txStyles>
    <p:titleStyle>
      <a:lvl1pPr algn="ctr" defTabSz="971928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473" indent="-364473" algn="l" defTabSz="971928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691" indent="-303727" algn="l" defTabSz="971928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4909" indent="-242982" algn="l" defTabSz="971928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0874" indent="-242982" algn="l" defTabSz="971928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6837" indent="-242982" algn="l" defTabSz="971928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2801" indent="-242982" algn="l" defTabSz="971928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8765" indent="-242982" algn="l" defTabSz="971928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4728" indent="-242982" algn="l" defTabSz="971928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0693" indent="-242982" algn="l" defTabSz="971928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5964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1928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7891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3855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29819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5783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1747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7710" algn="l" defTabSz="971928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817" tIns="85409" rIns="170817" bIns="85409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70817" tIns="85409" rIns="170817" bIns="85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4348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</p:sldLayoutIdLst>
  <p:txStyles>
    <p:titleStyle>
      <a:lvl1pPr algn="ctr" defTabSz="972122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46" indent="-364546" algn="l" defTabSz="972122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849" indent="-303788" algn="l" defTabSz="972122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5152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1214" indent="-243031" algn="l" defTabSz="972122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7274" indent="-243031" algn="l" defTabSz="972122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3335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939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545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1519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6061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2122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8183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4244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30305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6366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242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848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817" tIns="85409" rIns="170817" bIns="85409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70817" tIns="85409" rIns="170817" bIns="85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0346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txStyles>
    <p:titleStyle>
      <a:lvl1pPr algn="ctr" defTabSz="972122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46" indent="-364546" algn="l" defTabSz="972122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849" indent="-303788" algn="l" defTabSz="972122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5152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1214" indent="-243031" algn="l" defTabSz="972122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7274" indent="-243031" algn="l" defTabSz="972122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3335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939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545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1519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6061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2122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8183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4244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30305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6366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242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848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817" tIns="85409" rIns="170817" bIns="85409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70817" tIns="85409" rIns="170817" bIns="85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903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</p:sldLayoutIdLst>
  <p:txStyles>
    <p:titleStyle>
      <a:lvl1pPr algn="ctr" defTabSz="972122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46" indent="-364546" algn="l" defTabSz="972122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849" indent="-303788" algn="l" defTabSz="972122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5152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1214" indent="-243031" algn="l" defTabSz="972122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7274" indent="-243031" algn="l" defTabSz="972122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3335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939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545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1519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6061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2122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8183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4244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30305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6366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242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848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817" tIns="85409" rIns="170817" bIns="85409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70817" tIns="85409" rIns="170817" bIns="85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091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</p:sldLayoutIdLst>
  <p:txStyles>
    <p:titleStyle>
      <a:lvl1pPr algn="ctr" defTabSz="972122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46" indent="-364546" algn="l" defTabSz="972122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849" indent="-303788" algn="l" defTabSz="972122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5152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1214" indent="-243031" algn="l" defTabSz="972122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7274" indent="-243031" algn="l" defTabSz="972122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3335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939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545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1519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6061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2122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8183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4244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30305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6366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242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848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1" y="274640"/>
            <a:ext cx="6983169" cy="790380"/>
          </a:xfrm>
          <a:prstGeom prst="rect">
            <a:avLst/>
          </a:prstGeom>
        </p:spPr>
        <p:txBody>
          <a:bodyPr vert="horz" lIns="170817" tIns="85409" rIns="170817" bIns="85409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70817" tIns="85409" rIns="170817" bIns="854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l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5121E2A-1881-4ECA-BF4E-8D6B5AF7FDB6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19.01.2017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ct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170817" tIns="85409" rIns="170817" bIns="85409" rtlCol="0" anchor="ctr"/>
          <a:lstStyle>
            <a:lvl1pPr algn="r">
              <a:defRPr sz="13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fld id="{4150C1B7-6DFB-4950-9B13-8D668DE9D9E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7212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249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9" r:id="rId1"/>
    <p:sldLayoutId id="2147484280" r:id="rId2"/>
    <p:sldLayoutId id="2147484281" r:id="rId3"/>
    <p:sldLayoutId id="2147484282" r:id="rId4"/>
    <p:sldLayoutId id="2147484283" r:id="rId5"/>
    <p:sldLayoutId id="2147484284" r:id="rId6"/>
    <p:sldLayoutId id="2147484285" r:id="rId7"/>
    <p:sldLayoutId id="2147484286" r:id="rId8"/>
    <p:sldLayoutId id="2147484287" r:id="rId9"/>
    <p:sldLayoutId id="2147484288" r:id="rId10"/>
    <p:sldLayoutId id="2147484289" r:id="rId11"/>
  </p:sldLayoutIdLst>
  <p:txStyles>
    <p:titleStyle>
      <a:lvl1pPr algn="ctr" defTabSz="972122" rtl="0" eaLnBrk="1" latinLnBrk="0" hangingPunct="1">
        <a:spcBef>
          <a:spcPct val="0"/>
        </a:spcBef>
        <a:buNone/>
        <a:defRPr sz="47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46" indent="-364546" algn="l" defTabSz="972122" rtl="0" eaLnBrk="1" latinLnBrk="0" hangingPunct="1">
        <a:spcBef>
          <a:spcPct val="20000"/>
        </a:spcBef>
        <a:buFont typeface="Arial" pitchFamily="34" charset="0"/>
        <a:buChar char="•"/>
        <a:defRPr sz="3415" kern="1200">
          <a:solidFill>
            <a:schemeClr val="tx1"/>
          </a:solidFill>
          <a:latin typeface="+mn-lt"/>
          <a:ea typeface="+mn-ea"/>
          <a:cs typeface="+mn-cs"/>
        </a:defRPr>
      </a:lvl1pPr>
      <a:lvl2pPr marL="789849" indent="-303788" algn="l" defTabSz="972122" rtl="0" eaLnBrk="1" latinLnBrk="0" hangingPunct="1">
        <a:spcBef>
          <a:spcPct val="20000"/>
        </a:spcBef>
        <a:buFont typeface="Arial" pitchFamily="34" charset="0"/>
        <a:buChar char="–"/>
        <a:defRPr sz="2959" kern="1200">
          <a:solidFill>
            <a:schemeClr val="tx1"/>
          </a:solidFill>
          <a:latin typeface="+mn-lt"/>
          <a:ea typeface="+mn-ea"/>
          <a:cs typeface="+mn-cs"/>
        </a:defRPr>
      </a:lvl2pPr>
      <a:lvl3pPr marL="1215152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701214" indent="-243031" algn="l" defTabSz="972122" rtl="0" eaLnBrk="1" latinLnBrk="0" hangingPunct="1">
        <a:spcBef>
          <a:spcPct val="20000"/>
        </a:spcBef>
        <a:buFont typeface="Arial" pitchFamily="34" charset="0"/>
        <a:buChar char="–"/>
        <a:defRPr sz="2106" kern="1200">
          <a:solidFill>
            <a:schemeClr val="tx1"/>
          </a:solidFill>
          <a:latin typeface="+mn-lt"/>
          <a:ea typeface="+mn-ea"/>
          <a:cs typeface="+mn-cs"/>
        </a:defRPr>
      </a:lvl4pPr>
      <a:lvl5pPr marL="2187274" indent="-243031" algn="l" defTabSz="972122" rtl="0" eaLnBrk="1" latinLnBrk="0" hangingPunct="1">
        <a:spcBef>
          <a:spcPct val="20000"/>
        </a:spcBef>
        <a:buFont typeface="Arial" pitchFamily="34" charset="0"/>
        <a:buChar char="»"/>
        <a:defRPr sz="2106" kern="1200">
          <a:solidFill>
            <a:schemeClr val="tx1"/>
          </a:solidFill>
          <a:latin typeface="+mn-lt"/>
          <a:ea typeface="+mn-ea"/>
          <a:cs typeface="+mn-cs"/>
        </a:defRPr>
      </a:lvl5pPr>
      <a:lvl6pPr marL="2673335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6pPr>
      <a:lvl7pPr marL="315939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7pPr>
      <a:lvl8pPr marL="3645457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8pPr>
      <a:lvl9pPr marL="4131519" indent="-243031" algn="l" defTabSz="972122" rtl="0" eaLnBrk="1" latinLnBrk="0" hangingPunct="1">
        <a:spcBef>
          <a:spcPct val="20000"/>
        </a:spcBef>
        <a:buFont typeface="Arial" pitchFamily="34" charset="0"/>
        <a:buChar char="•"/>
        <a:defRPr sz="21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1pPr>
      <a:lvl2pPr marL="486061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2pPr>
      <a:lvl3pPr marL="972122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3pPr>
      <a:lvl4pPr marL="1458183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4pPr>
      <a:lvl5pPr marL="1944244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5pPr>
      <a:lvl6pPr marL="2430305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6pPr>
      <a:lvl7pPr marL="2916366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7pPr>
      <a:lvl8pPr marL="340242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8pPr>
      <a:lvl9pPr marL="3888488" algn="l" defTabSz="972122" rtl="0" eaLnBrk="1" latinLnBrk="0" hangingPunct="1">
        <a:defRPr sz="19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t.ly/navi2801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start.ssau.ru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5"/>
          <p:cNvSpPr txBox="1">
            <a:spLocks noChangeArrowheads="1"/>
          </p:cNvSpPr>
          <p:nvPr/>
        </p:nvSpPr>
        <p:spPr bwMode="auto">
          <a:xfrm>
            <a:off x="2000250" y="5715000"/>
            <a:ext cx="6715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ru-RU" sz="2800" i="1">
                <a:latin typeface="Calibri" pitchFamily="34" charset="0"/>
              </a:rPr>
              <a:t>Зам. директора по УВР   О.Ю. Ускова</a:t>
            </a:r>
          </a:p>
        </p:txBody>
      </p:sp>
      <p:pic>
        <p:nvPicPr>
          <p:cNvPr id="1741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495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611188" y="3143250"/>
            <a:ext cx="79216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государственной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итоговой аттестации выпускников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классов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2016-2017 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УЧЕБНОГО ГОДА</a:t>
            </a: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Содержимое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2961" y="3507527"/>
            <a:ext cx="1808293" cy="17964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4316" y="3253917"/>
            <a:ext cx="1886041" cy="20500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2" y="488055"/>
            <a:ext cx="6983169" cy="860511"/>
          </a:xfrm>
        </p:spPr>
        <p:txBody>
          <a:bodyPr>
            <a:normAutofit fontScale="90000"/>
          </a:bodyPr>
          <a:lstStyle/>
          <a:p>
            <a:r>
              <a:rPr lang="ru-RU" dirty="0"/>
              <a:t>Лица, имеющие право находиться в ППЭ в день экзамена</a:t>
            </a:r>
            <a:br>
              <a:rPr lang="ru-RU" dirty="0"/>
            </a:b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61" y="1348567"/>
            <a:ext cx="7682758" cy="527233"/>
          </a:xfrm>
          <a:prstGeom prst="round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935" dirty="0">
                <a:solidFill>
                  <a:prstClr val="white"/>
                </a:solidFill>
              </a:rPr>
              <a:t>Представители СМИ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61" y="2053194"/>
            <a:ext cx="908476" cy="6831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82741" y="2025996"/>
            <a:ext cx="1704060" cy="118184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122737" y="2128204"/>
            <a:ext cx="5942589" cy="83710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60193" indent="-260193" defTabSz="972122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593" dirty="0">
                <a:solidFill>
                  <a:prstClr val="black"/>
                </a:solidFill>
              </a:rPr>
              <a:t>присутствуют в аудиториях только до момента вскрытия участниками экзамена индивидуальных комплектов с экзаменационными материалами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754775" y="3166658"/>
            <a:ext cx="6167632" cy="554425"/>
          </a:xfrm>
          <a:prstGeom prst="round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935" dirty="0">
                <a:solidFill>
                  <a:prstClr val="white"/>
                </a:solidFill>
              </a:rPr>
              <a:t>Общественные наблюдатели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8203" y="3602445"/>
            <a:ext cx="1352718" cy="1990124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2017336" y="3902192"/>
            <a:ext cx="6905071" cy="15869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95144" indent="-195144" defTabSz="972122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366" dirty="0">
                <a:solidFill>
                  <a:prstClr val="black"/>
                </a:solidFill>
              </a:rPr>
              <a:t>могут свободно перемещаться по </a:t>
            </a:r>
            <a:r>
              <a:rPr lang="ru-RU" sz="1366" dirty="0" smtClean="0">
                <a:solidFill>
                  <a:prstClr val="black"/>
                </a:solidFill>
              </a:rPr>
              <a:t>ППЭ</a:t>
            </a:r>
            <a:endParaRPr lang="ru-RU" sz="1366" dirty="0">
              <a:solidFill>
                <a:prstClr val="black"/>
              </a:solidFill>
            </a:endParaRPr>
          </a:p>
          <a:p>
            <a:pPr marL="195144" indent="-195144" defTabSz="972122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366" dirty="0">
                <a:solidFill>
                  <a:prstClr val="black"/>
                </a:solidFill>
              </a:rPr>
              <a:t>о</a:t>
            </a:r>
            <a:r>
              <a:rPr lang="ru-RU" sz="1366" dirty="0" smtClean="0">
                <a:solidFill>
                  <a:prstClr val="black"/>
                </a:solidFill>
              </a:rPr>
              <a:t>дновременно </a:t>
            </a:r>
            <a:r>
              <a:rPr lang="ru-RU" sz="1366" dirty="0">
                <a:solidFill>
                  <a:prstClr val="black"/>
                </a:solidFill>
              </a:rPr>
              <a:t>в аудитории проведения экзамена может находится не более 1 общественного наблюдателя</a:t>
            </a:r>
          </a:p>
          <a:p>
            <a:pPr marL="195144" indent="-195144" defTabSz="972122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366" dirty="0">
                <a:solidFill>
                  <a:prstClr val="black"/>
                </a:solidFill>
              </a:rPr>
              <a:t>фиксируют все нарушения во время проведения экзамена и направляют свои замечания в ОИВ, </a:t>
            </a:r>
            <a:r>
              <a:rPr lang="ru-RU" sz="1366" dirty="0" err="1">
                <a:solidFill>
                  <a:prstClr val="black"/>
                </a:solidFill>
              </a:rPr>
              <a:t>Рособрнадзор</a:t>
            </a:r>
            <a:endParaRPr lang="ru-RU" sz="1366" dirty="0">
              <a:solidFill>
                <a:prstClr val="black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5042" y="5517219"/>
            <a:ext cx="5824415" cy="692330"/>
          </a:xfrm>
          <a:prstGeom prst="round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93" dirty="0">
                <a:solidFill>
                  <a:prstClr val="white"/>
                </a:solidFill>
              </a:rPr>
              <a:t>Должностные лица </a:t>
            </a:r>
            <a:r>
              <a:rPr lang="ru-RU" sz="1593" dirty="0" err="1">
                <a:solidFill>
                  <a:prstClr val="white"/>
                </a:solidFill>
              </a:rPr>
              <a:t>Рособрнадзора</a:t>
            </a:r>
            <a:r>
              <a:rPr lang="en-US" sz="1593" dirty="0">
                <a:solidFill>
                  <a:prstClr val="white"/>
                </a:solidFill>
              </a:rPr>
              <a:t>, </a:t>
            </a:r>
            <a:r>
              <a:rPr lang="ru-RU" sz="1593" dirty="0">
                <a:solidFill>
                  <a:prstClr val="white"/>
                </a:solidFill>
              </a:rPr>
              <a:t>ОИВ, осуществляющего переданные полномочия в сфере образования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68204" y="6292319"/>
            <a:ext cx="8975797" cy="442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138" b="1" dirty="0">
                <a:solidFill>
                  <a:srgbClr val="FF0000"/>
                </a:solidFill>
                <a:latin typeface="Arial"/>
              </a:rPr>
              <a:t>Допуск в ППЭ вышеперечисленных лиц осуществляется при наличии документов, </a:t>
            </a: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138" b="1" dirty="0">
                <a:solidFill>
                  <a:srgbClr val="FF0000"/>
                </a:solidFill>
                <a:latin typeface="Arial"/>
              </a:rPr>
              <a:t>удостоверяющих личность, и документов, подтверждающих их полномочия</a:t>
            </a:r>
          </a:p>
        </p:txBody>
      </p:sp>
    </p:spTree>
    <p:extLst>
      <p:ext uri="{BB962C8B-B14F-4D97-AF65-F5344CB8AC3E}">
        <p14:creationId xmlns:p14="http://schemas.microsoft.com/office/powerpoint/2010/main" xmlns="" val="103069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4869" y="1416745"/>
            <a:ext cx="3195520" cy="22171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029" tIns="26015" rIns="52029" bIns="26015"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935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b="33117"/>
          <a:stretch/>
        </p:blipFill>
        <p:spPr>
          <a:xfrm>
            <a:off x="946784" y="2235653"/>
            <a:ext cx="1678153" cy="14024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9374" y="1568489"/>
            <a:ext cx="3019133" cy="472910"/>
          </a:xfrm>
          <a:prstGeom prst="rect">
            <a:avLst/>
          </a:prstGeom>
        </p:spPr>
        <p:txBody>
          <a:bodyPr wrap="square" lIns="52029" tIns="26015" rIns="52029" bIns="26015">
            <a:spAutoFit/>
          </a:bodyPr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66" dirty="0">
                <a:solidFill>
                  <a:prstClr val="black"/>
                </a:solidFill>
                <a:latin typeface="Arial"/>
              </a:rPr>
              <a:t>Помещение для сопровождающих участников ГИА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4870" y="4249769"/>
            <a:ext cx="3195520" cy="22279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029" tIns="26015" rIns="52029" bIns="26015"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935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4366" y="4361987"/>
            <a:ext cx="759982" cy="1576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2941" y="4424989"/>
            <a:ext cx="1446563" cy="144650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99373" y="5938187"/>
            <a:ext cx="2993532" cy="472910"/>
          </a:xfrm>
          <a:prstGeom prst="rect">
            <a:avLst/>
          </a:prstGeom>
        </p:spPr>
        <p:txBody>
          <a:bodyPr wrap="square" lIns="52029" tIns="26015" rIns="52029" bIns="26015">
            <a:spAutoFit/>
          </a:bodyPr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66" dirty="0">
                <a:solidFill>
                  <a:prstClr val="black"/>
                </a:solidFill>
                <a:latin typeface="Arial"/>
              </a:rPr>
              <a:t>Специально выделенное место</a:t>
            </a: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66" dirty="0">
                <a:solidFill>
                  <a:prstClr val="black"/>
                </a:solidFill>
                <a:latin typeface="Arial"/>
              </a:rPr>
              <a:t> для личных вещей участников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1424" y="3071070"/>
            <a:ext cx="535652" cy="17061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029" tIns="26015" rIns="52029" bIns="26015"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138" b="1" dirty="0">
                <a:solidFill>
                  <a:prstClr val="black"/>
                </a:solidFill>
              </a:rPr>
              <a:t>В</a:t>
            </a: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138" b="1" dirty="0">
                <a:solidFill>
                  <a:prstClr val="black"/>
                </a:solidFill>
              </a:rPr>
              <a:t>Х</a:t>
            </a: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138" b="1" dirty="0">
                <a:solidFill>
                  <a:prstClr val="black"/>
                </a:solidFill>
              </a:rPr>
              <a:t>О</a:t>
            </a: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138" b="1" dirty="0">
                <a:solidFill>
                  <a:prstClr val="black"/>
                </a:solidFill>
              </a:rPr>
              <a:t>Д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33391" y="3070427"/>
            <a:ext cx="536706" cy="17061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029" tIns="26015" rIns="52029" bIns="26015"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138" b="1" dirty="0">
                <a:solidFill>
                  <a:prstClr val="black"/>
                </a:solidFill>
              </a:rPr>
              <a:t>В</a:t>
            </a:r>
            <a:br>
              <a:rPr lang="ru-RU" sz="1138" b="1" dirty="0">
                <a:solidFill>
                  <a:prstClr val="black"/>
                </a:solidFill>
              </a:rPr>
            </a:br>
            <a:r>
              <a:rPr lang="ru-RU" sz="1138" b="1" dirty="0">
                <a:solidFill>
                  <a:prstClr val="black"/>
                </a:solidFill>
              </a:rPr>
              <a:t>Х</a:t>
            </a:r>
            <a:br>
              <a:rPr lang="ru-RU" sz="1138" b="1" dirty="0">
                <a:solidFill>
                  <a:prstClr val="black"/>
                </a:solidFill>
              </a:rPr>
            </a:br>
            <a:r>
              <a:rPr lang="ru-RU" sz="1138" b="1" dirty="0">
                <a:solidFill>
                  <a:prstClr val="black"/>
                </a:solidFill>
              </a:rPr>
              <a:t>О</a:t>
            </a:r>
            <a:br>
              <a:rPr lang="ru-RU" sz="1138" b="1" dirty="0">
                <a:solidFill>
                  <a:prstClr val="black"/>
                </a:solidFill>
              </a:rPr>
            </a:br>
            <a:r>
              <a:rPr lang="ru-RU" sz="1138" b="1" dirty="0">
                <a:solidFill>
                  <a:prstClr val="black"/>
                </a:solidFill>
              </a:rPr>
              <a:t>Д</a:t>
            </a:r>
            <a:br>
              <a:rPr lang="ru-RU" sz="1138" b="1" dirty="0">
                <a:solidFill>
                  <a:prstClr val="black"/>
                </a:solidFill>
              </a:rPr>
            </a:br>
            <a:r>
              <a:rPr lang="ru-RU" sz="1138" b="1" dirty="0">
                <a:solidFill>
                  <a:prstClr val="black"/>
                </a:solidFill>
              </a:rPr>
              <a:t/>
            </a:r>
            <a:br>
              <a:rPr lang="ru-RU" sz="1138" b="1" dirty="0">
                <a:solidFill>
                  <a:prstClr val="black"/>
                </a:solidFill>
              </a:rPr>
            </a:br>
            <a:r>
              <a:rPr lang="ru-RU" sz="1138" b="1" dirty="0">
                <a:solidFill>
                  <a:prstClr val="black"/>
                </a:solidFill>
              </a:rPr>
              <a:t>в</a:t>
            </a:r>
            <a:br>
              <a:rPr lang="ru-RU" sz="1138" b="1" dirty="0">
                <a:solidFill>
                  <a:prstClr val="black"/>
                </a:solidFill>
              </a:rPr>
            </a:br>
            <a:r>
              <a:rPr lang="ru-RU" sz="1138" b="1" dirty="0">
                <a:solidFill>
                  <a:prstClr val="black"/>
                </a:solidFill>
              </a:rPr>
              <a:t/>
            </a:r>
            <a:br>
              <a:rPr lang="ru-RU" sz="1138" b="1" dirty="0">
                <a:solidFill>
                  <a:prstClr val="black"/>
                </a:solidFill>
              </a:rPr>
            </a:br>
            <a:r>
              <a:rPr lang="ru-RU" sz="1138" b="1" dirty="0">
                <a:solidFill>
                  <a:prstClr val="black"/>
                </a:solidFill>
              </a:rPr>
              <a:t>П</a:t>
            </a:r>
            <a:br>
              <a:rPr lang="ru-RU" sz="1138" b="1" dirty="0">
                <a:solidFill>
                  <a:prstClr val="black"/>
                </a:solidFill>
              </a:rPr>
            </a:br>
            <a:r>
              <a:rPr lang="ru-RU" sz="1138" b="1" dirty="0" err="1">
                <a:solidFill>
                  <a:prstClr val="black"/>
                </a:solidFill>
              </a:rPr>
              <a:t>П</a:t>
            </a:r>
            <a:r>
              <a:rPr lang="ru-RU" sz="1138" b="1" dirty="0">
                <a:solidFill>
                  <a:prstClr val="black"/>
                </a:solidFill>
              </a:rPr>
              <a:t/>
            </a:r>
            <a:br>
              <a:rPr lang="ru-RU" sz="1138" b="1" dirty="0">
                <a:solidFill>
                  <a:prstClr val="black"/>
                </a:solidFill>
              </a:rPr>
            </a:br>
            <a:r>
              <a:rPr lang="ru-RU" sz="1138" b="1" dirty="0">
                <a:solidFill>
                  <a:prstClr val="black"/>
                </a:solidFill>
              </a:rPr>
              <a:t>Э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851828" y="3592883"/>
            <a:ext cx="1828186" cy="28848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029" tIns="26015" rIns="52029" bIns="26015"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66" dirty="0">
                <a:solidFill>
                  <a:prstClr val="black"/>
                </a:solidFill>
              </a:rPr>
              <a:t>Пункт охраны правопорядка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71370" y="3668933"/>
            <a:ext cx="867196" cy="11616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/>
          <a:srcRect t="-1" b="45438"/>
          <a:stretch/>
        </p:blipFill>
        <p:spPr>
          <a:xfrm>
            <a:off x="4442682" y="5366950"/>
            <a:ext cx="725886" cy="90056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762321" y="3592883"/>
            <a:ext cx="1581607" cy="28848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029" tIns="26015" rIns="52029" bIns="26015"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138" dirty="0">
              <a:solidFill>
                <a:prstClr val="black"/>
              </a:solidFill>
            </a:endParaRP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138" dirty="0">
              <a:solidFill>
                <a:prstClr val="black"/>
              </a:solidFill>
            </a:endParaRP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138" dirty="0">
              <a:solidFill>
                <a:prstClr val="black"/>
              </a:solidFill>
            </a:endParaRP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138" dirty="0">
              <a:solidFill>
                <a:prstClr val="black"/>
              </a:solidFill>
            </a:endParaRP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138" dirty="0">
              <a:solidFill>
                <a:prstClr val="black"/>
              </a:solidFill>
            </a:endParaRP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138" dirty="0">
              <a:solidFill>
                <a:prstClr val="black"/>
              </a:solidFill>
            </a:endParaRP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138" dirty="0">
                <a:solidFill>
                  <a:prstClr val="black"/>
                </a:solidFill>
              </a:rPr>
              <a:t>Помещение для руководителя ППЭ, оборудованное рабочим местом и сейфом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75057" y="3852475"/>
            <a:ext cx="1150364" cy="104295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762321" y="1416745"/>
            <a:ext cx="1581607" cy="20243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029" tIns="26015" rIns="52029" bIns="26015"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138" dirty="0">
              <a:solidFill>
                <a:prstClr val="black"/>
              </a:solidFill>
            </a:endParaRP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138" dirty="0">
              <a:solidFill>
                <a:prstClr val="black"/>
              </a:solidFill>
            </a:endParaRP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138" dirty="0">
              <a:solidFill>
                <a:prstClr val="black"/>
              </a:solidFill>
            </a:endParaRP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138" dirty="0">
              <a:solidFill>
                <a:prstClr val="black"/>
              </a:solidFill>
            </a:endParaRP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138" dirty="0">
              <a:solidFill>
                <a:prstClr val="black"/>
              </a:solidFill>
            </a:endParaRP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138" dirty="0">
              <a:solidFill>
                <a:prstClr val="black"/>
              </a:solidFill>
            </a:endParaRP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138" dirty="0">
              <a:solidFill>
                <a:prstClr val="black"/>
              </a:solidFill>
            </a:endParaRP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138" dirty="0">
                <a:solidFill>
                  <a:prstClr val="black"/>
                </a:solidFill>
              </a:rPr>
              <a:t>Помещение для медицинских </a:t>
            </a: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138" dirty="0">
                <a:solidFill>
                  <a:prstClr val="black"/>
                </a:solidFill>
              </a:rPr>
              <a:t>работников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79995" y="1568489"/>
            <a:ext cx="820859" cy="107029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7426236" y="1416745"/>
            <a:ext cx="1572408" cy="40579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029" tIns="26015" rIns="52029" bIns="26015"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138" dirty="0">
                <a:solidFill>
                  <a:prstClr val="black"/>
                </a:solidFill>
              </a:rPr>
              <a:t>Аудитории для участников ГИА, в том числе для участников </a:t>
            </a:r>
            <a:br>
              <a:rPr lang="ru-RU" sz="1138" dirty="0">
                <a:solidFill>
                  <a:prstClr val="black"/>
                </a:solidFill>
              </a:rPr>
            </a:br>
            <a:r>
              <a:rPr lang="ru-RU" sz="1138" dirty="0">
                <a:solidFill>
                  <a:prstClr val="black"/>
                </a:solidFill>
              </a:rPr>
              <a:t>с ОВЗ (на 1 этаже)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/>
          <a:srcRect b="35576"/>
          <a:stretch/>
        </p:blipFill>
        <p:spPr>
          <a:xfrm>
            <a:off x="7568458" y="1678443"/>
            <a:ext cx="1256248" cy="131996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0" cstate="print"/>
          <a:srcRect b="30319"/>
          <a:stretch/>
        </p:blipFill>
        <p:spPr>
          <a:xfrm>
            <a:off x="7541117" y="4173259"/>
            <a:ext cx="1283589" cy="1314692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3851827" y="1416745"/>
            <a:ext cx="1829563" cy="20243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2029" tIns="26015" rIns="52029" bIns="26015"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138" dirty="0">
              <a:solidFill>
                <a:prstClr val="black"/>
              </a:solidFill>
            </a:endParaRP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138" dirty="0">
              <a:solidFill>
                <a:prstClr val="black"/>
              </a:solidFill>
            </a:endParaRP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138" dirty="0">
              <a:solidFill>
                <a:prstClr val="black"/>
              </a:solidFill>
            </a:endParaRP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138" dirty="0">
              <a:solidFill>
                <a:prstClr val="black"/>
              </a:solidFill>
            </a:endParaRP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138" dirty="0">
                <a:solidFill>
                  <a:prstClr val="black"/>
                </a:solidFill>
              </a:rPr>
              <a:t>Помещение для общественных наблюдателей, представителей СМИ </a:t>
            </a:r>
            <a:br>
              <a:rPr lang="ru-RU" sz="1138" dirty="0">
                <a:solidFill>
                  <a:prstClr val="black"/>
                </a:solidFill>
              </a:rPr>
            </a:br>
            <a:r>
              <a:rPr lang="ru-RU" sz="1138" dirty="0">
                <a:solidFill>
                  <a:prstClr val="black"/>
                </a:solidFill>
              </a:rPr>
              <a:t>и иных лиц, имеющих право присутствовать в ППЭ в день экзамена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 cstate="print"/>
          <a:srcRect b="4635"/>
          <a:stretch/>
        </p:blipFill>
        <p:spPr>
          <a:xfrm>
            <a:off x="4211455" y="1433857"/>
            <a:ext cx="1127648" cy="742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5474" y="223462"/>
            <a:ext cx="6983169" cy="860511"/>
          </a:xfrm>
        </p:spPr>
        <p:txBody>
          <a:bodyPr/>
          <a:lstStyle/>
          <a:p>
            <a:r>
              <a:rPr lang="ru-RU" sz="3073" dirty="0"/>
              <a:t>Подготовка помещений ППЭ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10270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5022" y="179746"/>
            <a:ext cx="6983169" cy="860511"/>
          </a:xfrm>
        </p:spPr>
        <p:txBody>
          <a:bodyPr/>
          <a:lstStyle/>
          <a:p>
            <a:r>
              <a:rPr lang="ru-RU" dirty="0" smtClean="0"/>
              <a:t>Видеонаблюдение в ППЭ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1" y="1792022"/>
            <a:ext cx="8229600" cy="4393311"/>
          </a:xfrm>
        </p:spPr>
        <p:txBody>
          <a:bodyPr>
            <a:normAutofit/>
          </a:bodyPr>
          <a:lstStyle/>
          <a:p>
            <a:r>
              <a:rPr lang="ru-RU" dirty="0" smtClean="0"/>
              <a:t>.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0840" y="2949955"/>
            <a:ext cx="8202321" cy="1110057"/>
          </a:xfrm>
          <a:prstGeom prst="rect">
            <a:avLst/>
          </a:prstGeom>
          <a:solidFill>
            <a:srgbClr val="87888A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340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9888" y="3095917"/>
            <a:ext cx="8496945" cy="82772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93" dirty="0">
                <a:solidFill>
                  <a:srgbClr val="006AB3"/>
                </a:solidFill>
              </a:rPr>
              <a:t>Трансляция и видеозапись в Штабе ППЭ начинается с момента доставки ЭМ в ППЭ (кроме случая, когда ЭМ доставляются в ППЭ на электронных носителях) до момента передачи всех ЭМ Перевозчику ЭМ или члену ГЭК.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199" y="4191859"/>
            <a:ext cx="8202321" cy="795021"/>
          </a:xfrm>
          <a:prstGeom prst="rect">
            <a:avLst/>
          </a:prstGeom>
          <a:solidFill>
            <a:srgbClr val="87888A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340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320392"/>
            <a:ext cx="8496945" cy="582595"/>
          </a:xfrm>
          <a:prstGeom prst="rect">
            <a:avLst/>
          </a:prstGeom>
          <a:solidFill>
            <a:srgbClr val="D9DADB"/>
          </a:solidFill>
        </p:spPr>
        <p:txBody>
          <a:bodyPr wrap="square">
            <a:spAutoFit/>
          </a:bodyPr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93" dirty="0">
                <a:solidFill>
                  <a:srgbClr val="006AB3"/>
                </a:solidFill>
                <a:latin typeface="Arial"/>
              </a:rPr>
              <a:t>В случае если ЭМ доставлены в ППЭ на электронных носителях трансляция начинается в 8.00 по местному времени</a:t>
            </a:r>
            <a:endParaRPr lang="ru-RU" sz="1593" i="1" dirty="0">
              <a:solidFill>
                <a:srgbClr val="006AB3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0840" y="1465575"/>
            <a:ext cx="8202321" cy="1353552"/>
          </a:xfrm>
          <a:prstGeom prst="rect">
            <a:avLst/>
          </a:prstGeom>
          <a:solidFill>
            <a:srgbClr val="87888A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340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9888" y="1609672"/>
            <a:ext cx="8496945" cy="131799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93" dirty="0">
                <a:solidFill>
                  <a:srgbClr val="006AB3"/>
                </a:solidFill>
              </a:rPr>
              <a:t>Трансляция и видеозапись в аудитории проведения экзаменов осуществляется в режиме реального времени и начинается с 9.00 по местному времени до фактического окончания экзамена (завершение записи происходит по распоряжению руководителя ППЭ, максимальное время – до 16.00 по местному времени)</a:t>
            </a:r>
            <a:endParaRPr lang="ru-RU" sz="1593" dirty="0">
              <a:solidFill>
                <a:srgbClr val="006AB3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199" y="5143455"/>
            <a:ext cx="8202321" cy="843465"/>
          </a:xfrm>
          <a:prstGeom prst="rect">
            <a:avLst/>
          </a:prstGeom>
          <a:solidFill>
            <a:srgbClr val="87888A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340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9887" y="5263740"/>
            <a:ext cx="8496945" cy="58259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93" dirty="0">
                <a:solidFill>
                  <a:srgbClr val="006AB3"/>
                </a:solidFill>
              </a:rPr>
              <a:t>До момента передачи всех материалов члену ГЭК или Перевозчику ЭМ (в случае сканирования ЭМ в Штабе ППЭ до момента передачи ЭМ в РЦОИ)</a:t>
            </a:r>
          </a:p>
        </p:txBody>
      </p:sp>
    </p:spTree>
    <p:extLst>
      <p:ext uri="{BB962C8B-B14F-4D97-AF65-F5344CB8AC3E}">
        <p14:creationId xmlns:p14="http://schemas.microsoft.com/office/powerpoint/2010/main" xmlns="" val="96384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Информационная безопасность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2197" y="1422445"/>
            <a:ext cx="8831803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935" b="1" u="sng" dirty="0">
                <a:solidFill>
                  <a:srgbClr val="FF0000"/>
                </a:solidFill>
                <a:latin typeface="Arial"/>
              </a:rPr>
              <a:t>ЗАПРЕЩАЕТСЯ</a:t>
            </a: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93" b="1" dirty="0">
                <a:solidFill>
                  <a:prstClr val="black"/>
                </a:solidFill>
                <a:latin typeface="Arial"/>
              </a:rPr>
              <a:t>Иметь при себе и использовать средства связи, электронно-вычислительную технику, фото, аудио и видеоаппаратуру, и иные средства передачи информации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14553" y="2442059"/>
            <a:ext cx="5830938" cy="312207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93" b="1" i="1" u="sng" dirty="0">
                <a:solidFill>
                  <a:srgbClr val="0070C0"/>
                </a:solidFill>
              </a:rPr>
              <a:t>Категорически запрещается: </a:t>
            </a: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93" b="1" i="1" dirty="0">
                <a:solidFill>
                  <a:prstClr val="black"/>
                </a:solidFill>
              </a:rPr>
              <a:t>* выносить из аудиторий и ППЭ экзаменационные материалы на</a:t>
            </a: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93" b="1" i="1" dirty="0">
                <a:solidFill>
                  <a:prstClr val="black"/>
                </a:solidFill>
              </a:rPr>
              <a:t>бумажных или электронных носителях</a:t>
            </a: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93" b="1" i="1" dirty="0">
                <a:solidFill>
                  <a:prstClr val="black"/>
                </a:solidFill>
              </a:rPr>
              <a:t>* фотографировать КИМ  и бланки ответов экзаменационных работ</a:t>
            </a: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93" b="1" i="1" dirty="0">
                <a:solidFill>
                  <a:prstClr val="black"/>
                </a:solidFill>
              </a:rPr>
              <a:t>*передавать информацию третьим лицам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97670"/>
            <a:ext cx="1514552" cy="11312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3608" y="3697670"/>
            <a:ext cx="1429540" cy="11769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630" y="3855054"/>
            <a:ext cx="1144805" cy="8621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630" y="3894688"/>
            <a:ext cx="1065208" cy="8225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68438" y="3796179"/>
            <a:ext cx="1317110" cy="10195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3609" y="3726686"/>
            <a:ext cx="1317110" cy="1102185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992919" y="5964977"/>
            <a:ext cx="6874204" cy="596868"/>
          </a:xfrm>
          <a:prstGeom prst="round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66" dirty="0">
                <a:solidFill>
                  <a:prstClr val="white"/>
                </a:solidFill>
              </a:rPr>
              <a:t>Федеральный закон от 30 декабря 2001 г. № 195</a:t>
            </a: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66" dirty="0">
                <a:solidFill>
                  <a:prstClr val="white"/>
                </a:solidFill>
              </a:rPr>
              <a:t>«Кодекс Российской Федерации об административных  правонарушениях»</a:t>
            </a:r>
          </a:p>
        </p:txBody>
      </p:sp>
    </p:spTree>
    <p:extLst>
      <p:ext uri="{BB962C8B-B14F-4D97-AF65-F5344CB8AC3E}">
        <p14:creationId xmlns:p14="http://schemas.microsoft.com/office/powerpoint/2010/main" xmlns="" val="1581867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632" y="238240"/>
            <a:ext cx="6983169" cy="860511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Разрешенные дополнительные устройства для всех участников ЕГЭ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550" y="1405442"/>
            <a:ext cx="4346185" cy="26029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49" dirty="0">
                <a:solidFill>
                  <a:srgbClr val="006AB3"/>
                </a:solidFill>
              </a:rPr>
              <a:t>Математика: </a:t>
            </a:r>
          </a:p>
          <a:p>
            <a:r>
              <a:rPr lang="ru-RU" sz="2049" dirty="0">
                <a:solidFill>
                  <a:srgbClr val="006AB3"/>
                </a:solidFill>
              </a:rPr>
              <a:t>линейка</a:t>
            </a:r>
          </a:p>
          <a:p>
            <a:pPr marL="0" indent="0">
              <a:buNone/>
            </a:pPr>
            <a:endParaRPr lang="ru-RU" sz="2049" dirty="0">
              <a:solidFill>
                <a:srgbClr val="006AB3"/>
              </a:solidFill>
            </a:endParaRPr>
          </a:p>
          <a:p>
            <a:pPr marL="0" indent="0">
              <a:buNone/>
            </a:pPr>
            <a:endParaRPr lang="ru-RU" sz="569" dirty="0">
              <a:solidFill>
                <a:srgbClr val="006AB3"/>
              </a:solidFill>
            </a:endParaRPr>
          </a:p>
          <a:p>
            <a:pPr marL="0" indent="0">
              <a:buNone/>
            </a:pPr>
            <a:r>
              <a:rPr lang="ru-RU" sz="2049" dirty="0">
                <a:solidFill>
                  <a:srgbClr val="006AB3"/>
                </a:solidFill>
              </a:rPr>
              <a:t>Физика:</a:t>
            </a:r>
          </a:p>
          <a:p>
            <a:r>
              <a:rPr lang="ru-RU" sz="2049" dirty="0">
                <a:solidFill>
                  <a:srgbClr val="006AB3"/>
                </a:solidFill>
              </a:rPr>
              <a:t>линейка </a:t>
            </a:r>
          </a:p>
          <a:p>
            <a:r>
              <a:rPr lang="ru-RU" sz="2049" dirty="0">
                <a:solidFill>
                  <a:srgbClr val="006AB3"/>
                </a:solidFill>
              </a:rPr>
              <a:t>непрограммируемый калькулятор</a:t>
            </a:r>
          </a:p>
          <a:p>
            <a:pPr marL="0" indent="0">
              <a:buNone/>
            </a:pPr>
            <a:endParaRPr lang="ru-RU" sz="2049" dirty="0">
              <a:solidFill>
                <a:srgbClr val="006AB3"/>
              </a:solidFill>
            </a:endParaRPr>
          </a:p>
          <a:p>
            <a:endParaRPr lang="ru-RU" sz="2049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32679" y="1393823"/>
            <a:ext cx="4300820" cy="1353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049" b="1" dirty="0">
                <a:solidFill>
                  <a:srgbClr val="006AB3"/>
                </a:solidFill>
                <a:latin typeface="Arial" panose="020B0604020202020204" pitchFamily="34" charset="0"/>
              </a:rPr>
              <a:t>Химия:</a:t>
            </a:r>
          </a:p>
          <a:p>
            <a:pPr marL="325241" indent="-325241" defTabSz="972122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049" b="1" dirty="0">
                <a:solidFill>
                  <a:srgbClr val="006AB3"/>
                </a:solidFill>
                <a:latin typeface="Arial" panose="020B0604020202020204" pitchFamily="34" charset="0"/>
              </a:rPr>
              <a:t>непрограммируемый калькулятор</a:t>
            </a:r>
          </a:p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2049" b="1" dirty="0">
              <a:solidFill>
                <a:srgbClr val="006AB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361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Организация входа участников в ППЭ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811" y="2368894"/>
            <a:ext cx="3870740" cy="26871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3809" y="1310534"/>
            <a:ext cx="2996809" cy="337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93" b="1" dirty="0">
                <a:solidFill>
                  <a:srgbClr val="FF0000"/>
                </a:solidFill>
                <a:latin typeface="Arial"/>
              </a:rPr>
              <a:t>С 9:00 в день экзамена.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0811" y="1759421"/>
            <a:ext cx="8676291" cy="4067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935" b="1" dirty="0">
                <a:solidFill>
                  <a:srgbClr val="006AB3"/>
                </a:solidFill>
              </a:rPr>
              <a:t>Паспортный контроль. Организатор на входе в ППЭ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341887" y="2485704"/>
            <a:ext cx="4468855" cy="902954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93">
                <a:solidFill>
                  <a:prstClr val="white"/>
                </a:solidFill>
              </a:rPr>
              <a:t>проверяет документ, удостоверяющий личность участника, наличие его в списке распределения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586" y="3611353"/>
            <a:ext cx="4571097" cy="9330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66" b="1" dirty="0">
                <a:solidFill>
                  <a:srgbClr val="FF0000"/>
                </a:solidFill>
                <a:latin typeface="Arial"/>
              </a:rPr>
              <a:t>в случае отсутствия у обучающегося документа, </a:t>
            </a: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66" b="1" dirty="0">
                <a:solidFill>
                  <a:srgbClr val="FF0000"/>
                </a:solidFill>
                <a:latin typeface="Arial"/>
              </a:rPr>
              <a:t>его личность ПИСЬМЕННО подтверждает сопровождающий от ОО </a:t>
            </a:r>
            <a:r>
              <a:rPr lang="ru-RU" sz="1366" b="1" dirty="0" smtClean="0">
                <a:solidFill>
                  <a:srgbClr val="FF0000"/>
                </a:solidFill>
                <a:latin typeface="Arial"/>
              </a:rPr>
              <a:t>в </a:t>
            </a:r>
            <a:r>
              <a:rPr lang="ru-RU" sz="1366" b="1" dirty="0">
                <a:solidFill>
                  <a:srgbClr val="FF0000"/>
                </a:solidFill>
                <a:latin typeface="Arial"/>
              </a:rPr>
              <a:t>присутствии члена ГЭК</a:t>
            </a: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366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0811" y="5487614"/>
            <a:ext cx="7950187" cy="914857"/>
          </a:xfrm>
          <a:prstGeom prst="rect">
            <a:avLst/>
          </a:prstGeom>
          <a:solidFill>
            <a:srgbClr val="006AB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93" dirty="0">
                <a:solidFill>
                  <a:prstClr val="white"/>
                </a:solidFill>
              </a:rPr>
              <a:t>Организаторы вне аудитории указывают участникам на необходимость оставить личные вещи (в специально выделенном месте для личных вещей участников в здании (сооружении) где расположен ППЭ - до входа на территорию ППЭ)</a:t>
            </a:r>
          </a:p>
        </p:txBody>
      </p:sp>
    </p:spTree>
    <p:extLst>
      <p:ext uri="{BB962C8B-B14F-4D97-AF65-F5344CB8AC3E}">
        <p14:creationId xmlns:p14="http://schemas.microsoft.com/office/powerpoint/2010/main" xmlns="" val="237400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Организация входа в ППЭ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2134" y="1246259"/>
            <a:ext cx="4142035" cy="28505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00566" y="1443279"/>
            <a:ext cx="4367538" cy="17290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66" b="1" dirty="0">
                <a:solidFill>
                  <a:srgbClr val="006AB3"/>
                </a:solidFill>
              </a:rPr>
              <a:t>Организаторы вне аудитории совместно с сотрудниками, осуществляющими охрану правопорядка, и (или) сотрудниками органов внутренних дел (полиции)  проверяют наличие у участников ЕГЭ запрещенных средств. </a:t>
            </a: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66" b="1" dirty="0">
                <a:solidFill>
                  <a:srgbClr val="006AB3"/>
                </a:solidFill>
              </a:rPr>
              <a:t>При появлении сигнала </a:t>
            </a:r>
            <a:r>
              <a:rPr lang="ru-RU" sz="1366" b="1" dirty="0" err="1">
                <a:solidFill>
                  <a:srgbClr val="006AB3"/>
                </a:solidFill>
              </a:rPr>
              <a:t>металлодетектора</a:t>
            </a:r>
            <a:r>
              <a:rPr lang="ru-RU" sz="1366" b="1" dirty="0">
                <a:solidFill>
                  <a:srgbClr val="006AB3"/>
                </a:solidFill>
              </a:rPr>
              <a:t> предлагают участнику ЕГЭ показать предмет, вызывающий сигнал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3361" y="3313339"/>
            <a:ext cx="4040640" cy="280501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7227" y="4033705"/>
            <a:ext cx="3489588" cy="10700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66" b="1" dirty="0">
                <a:solidFill>
                  <a:srgbClr val="006AB3"/>
                </a:solidFill>
              </a:rPr>
              <a:t>По медицинским показаниям при предъявлении медицинской справки участник ЕГЭ может быть освобожден от проверки с использованием </a:t>
            </a:r>
            <a:r>
              <a:rPr lang="ru-RU" sz="1366" b="1" dirty="0" err="1">
                <a:solidFill>
                  <a:srgbClr val="006AB3"/>
                </a:solidFill>
              </a:rPr>
              <a:t>металлодетекторов</a:t>
            </a:r>
            <a:endParaRPr lang="ru-RU" sz="1366" b="1" dirty="0">
              <a:solidFill>
                <a:srgbClr val="006AB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785" y="5236192"/>
            <a:ext cx="4571097" cy="13534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66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ВАЖНО:</a:t>
            </a:r>
            <a:r>
              <a:rPr lang="ru-RU" sz="1366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организатор вне аудитории не прикасается к участникам экзамена и его вещам, а просит добровольно показать предмет, вызывающий сигнал переносного металлоискателя, и сдать все запрещенные средства в место хранения личных вещей участников ЕГЭ или сопровождающему</a:t>
            </a:r>
            <a:endParaRPr lang="ru-RU" sz="1366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2089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Организация передвижения по ППЭ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68855" y="1842459"/>
            <a:ext cx="4548955" cy="33240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132" y="1414391"/>
            <a:ext cx="4571097" cy="303390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08075" defTabSz="972122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-US" sz="1593" dirty="0">
                <a:solidFill>
                  <a:srgbClr val="006AB3"/>
                </a:solidFill>
                <a:latin typeface="Arial"/>
              </a:rPr>
              <a:t>O</a:t>
            </a:r>
            <a:r>
              <a:rPr lang="ru-RU" sz="1593" dirty="0">
                <a:solidFill>
                  <a:srgbClr val="006AB3"/>
                </a:solidFill>
                <a:latin typeface="Arial"/>
              </a:rPr>
              <a:t>дин из организаторов в аудитории или организатор вне аудитории провожает участников экзамена до аудитории </a:t>
            </a:r>
          </a:p>
          <a:p>
            <a:pPr indent="308075"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593" dirty="0">
              <a:solidFill>
                <a:srgbClr val="006AB3"/>
              </a:solidFill>
              <a:latin typeface="Arial"/>
            </a:endParaRPr>
          </a:p>
          <a:p>
            <a:pPr indent="308075" defTabSz="972122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1593" dirty="0">
                <a:solidFill>
                  <a:srgbClr val="006AB3"/>
                </a:solidFill>
                <a:latin typeface="Arial"/>
              </a:rPr>
              <a:t>При входе в аудиторию организатор в аудитории отмечает </a:t>
            </a:r>
            <a:r>
              <a:rPr lang="ru-RU" sz="1593" dirty="0" smtClean="0">
                <a:solidFill>
                  <a:srgbClr val="006AB3"/>
                </a:solidFill>
                <a:latin typeface="Arial"/>
              </a:rPr>
              <a:t>явку, сверяет паспортные данные участника, в случае несовпадения заполняется ведомость коррекции персональных данных</a:t>
            </a:r>
          </a:p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593" dirty="0">
              <a:solidFill>
                <a:srgbClr val="006AB3"/>
              </a:solidFill>
              <a:latin typeface="Arial"/>
            </a:endParaRPr>
          </a:p>
          <a:p>
            <a:pPr indent="308075" defTabSz="972122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1593" dirty="0">
                <a:solidFill>
                  <a:srgbClr val="006AB3"/>
                </a:solidFill>
                <a:latin typeface="Arial"/>
              </a:rPr>
              <a:t>Второй организатор указывает место в аудитории</a:t>
            </a:r>
          </a:p>
        </p:txBody>
      </p:sp>
    </p:spTree>
    <p:extLst>
      <p:ext uri="{BB962C8B-B14F-4D97-AF65-F5344CB8AC3E}">
        <p14:creationId xmlns:p14="http://schemas.microsoft.com/office/powerpoint/2010/main" xmlns="" val="102898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Распределение участников по аудиториям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9783" y="2817307"/>
            <a:ext cx="7822426" cy="8023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93" b="1" dirty="0">
                <a:solidFill>
                  <a:srgbClr val="FF0000"/>
                </a:solidFill>
              </a:rPr>
              <a:t>Участники занимают свои места, не переговариваются, не меняются местами, имеют при себе документ, удостоверяющий личность, черную </a:t>
            </a:r>
            <a:r>
              <a:rPr lang="ru-RU" sz="1593" b="1" dirty="0" err="1">
                <a:solidFill>
                  <a:srgbClr val="FF0000"/>
                </a:solidFill>
              </a:rPr>
              <a:t>гелевую</a:t>
            </a:r>
            <a:r>
              <a:rPr lang="ru-RU" sz="1593" b="1" dirty="0">
                <a:solidFill>
                  <a:srgbClr val="FF0000"/>
                </a:solidFill>
              </a:rPr>
              <a:t> ручку, дополнительные материалы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9783" y="1459426"/>
            <a:ext cx="7496332" cy="133838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93" dirty="0">
                <a:solidFill>
                  <a:srgbClr val="006AB3"/>
                </a:solidFill>
              </a:rPr>
              <a:t>Организаторы вне аудитории помогают участникам ЕГЭ ориентироваться в помещениях ППЭ, указывать местонахождение нужной аудитории, а также осуществлять контроль за перемещением по ППЭ лиц, имеющих право присутствовать в ППЭ в день проведения экзамена.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1022" y="3823438"/>
            <a:ext cx="7822425" cy="2053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93" dirty="0">
                <a:solidFill>
                  <a:srgbClr val="006AB3"/>
                </a:solidFill>
                <a:latin typeface="Arial"/>
              </a:rPr>
              <a:t>Организатор в аудитории должен: </a:t>
            </a:r>
          </a:p>
          <a:p>
            <a:pPr marL="260193" indent="-260193" defTabSz="972122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1593" dirty="0">
                <a:solidFill>
                  <a:srgbClr val="006AB3"/>
                </a:solidFill>
                <a:latin typeface="Arial"/>
              </a:rPr>
              <a:t>проследить, чтобы  участник ЕГЭ занял отведенное ему </a:t>
            </a:r>
            <a:r>
              <a:rPr lang="ru-RU" sz="1593" dirty="0" smtClean="0">
                <a:solidFill>
                  <a:srgbClr val="006AB3"/>
                </a:solidFill>
                <a:latin typeface="Arial"/>
              </a:rPr>
              <a:t>место;</a:t>
            </a:r>
            <a:endParaRPr lang="ru-RU" sz="1593" dirty="0">
              <a:solidFill>
                <a:srgbClr val="006AB3"/>
              </a:solidFill>
              <a:latin typeface="Arial"/>
            </a:endParaRPr>
          </a:p>
          <a:p>
            <a:pPr marL="260193" indent="-260193" defTabSz="972122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1593" dirty="0">
                <a:solidFill>
                  <a:srgbClr val="006AB3"/>
                </a:solidFill>
                <a:latin typeface="Arial"/>
              </a:rPr>
              <a:t>следить, чтобы участники ЕГЭ не менялись местами;</a:t>
            </a:r>
          </a:p>
          <a:p>
            <a:pPr marL="260193" indent="-260193" defTabSz="972122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1593" dirty="0">
                <a:solidFill>
                  <a:srgbClr val="006AB3"/>
                </a:solidFill>
                <a:latin typeface="Arial"/>
              </a:rPr>
              <a:t>напомнить участникам ЕГЭ о ведении видеонаблюдения в ППЭ и о запрете иметь </a:t>
            </a:r>
            <a:r>
              <a:rPr lang="ru-RU" sz="1593" dirty="0">
                <a:solidFill>
                  <a:srgbClr val="FF0000"/>
                </a:solidFill>
                <a:latin typeface="Arial"/>
              </a:rPr>
              <a:t>при себе уведомление о регистрации на экзамен</a:t>
            </a:r>
            <a:r>
              <a:rPr lang="ru-RU" sz="1593" dirty="0">
                <a:solidFill>
                  <a:srgbClr val="006AB3"/>
                </a:solidFill>
                <a:latin typeface="Arial"/>
              </a:rPr>
              <a:t>, средства связи, электронно-вычислительную технику, фото-, аудио- и видеоаппаратуру, справочные материалы, письменные заметки и иные средства хранения и передачи информации. </a:t>
            </a:r>
          </a:p>
        </p:txBody>
      </p:sp>
    </p:spTree>
    <p:extLst>
      <p:ext uri="{BB962C8B-B14F-4D97-AF65-F5344CB8AC3E}">
        <p14:creationId xmlns:p14="http://schemas.microsoft.com/office/powerpoint/2010/main" xmlns="" val="411149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7082" y="206495"/>
            <a:ext cx="6983169" cy="860511"/>
          </a:xfrm>
        </p:spPr>
        <p:txBody>
          <a:bodyPr>
            <a:normAutofit fontScale="90000"/>
          </a:bodyPr>
          <a:lstStyle/>
          <a:p>
            <a:r>
              <a:rPr lang="ru-RU" dirty="0"/>
              <a:t>Начало проведения экзамена в аудитории ППЭ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2234" y="1435948"/>
            <a:ext cx="5341200" cy="195895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66" b="1" i="1" dirty="0">
                <a:solidFill>
                  <a:srgbClr val="006AB3"/>
                </a:solidFill>
              </a:rPr>
              <a:t>Ответственный организатор проводит инструктаж участников. Первая часть инструктажа в 9.50:</a:t>
            </a:r>
          </a:p>
          <a:p>
            <a:pPr marL="195144" indent="-195144" defTabSz="972122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366" dirty="0">
                <a:solidFill>
                  <a:srgbClr val="006AB3"/>
                </a:solidFill>
              </a:rPr>
              <a:t>О порядке проведения экзамена;</a:t>
            </a:r>
          </a:p>
          <a:p>
            <a:pPr marL="195144" indent="-195144" defTabSz="972122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366" dirty="0">
                <a:solidFill>
                  <a:srgbClr val="006AB3"/>
                </a:solidFill>
              </a:rPr>
              <a:t>О правилах подачи апелляции о нарушении установленного порядка проведения</a:t>
            </a:r>
          </a:p>
          <a:p>
            <a:pPr marL="195144" indent="-195144" defTabSz="972122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366" dirty="0">
                <a:solidFill>
                  <a:srgbClr val="006AB3"/>
                </a:solidFill>
              </a:rPr>
              <a:t>О правилах заполнения бланков, случаях удаления с экзамена, использовании доп. материалов;</a:t>
            </a:r>
          </a:p>
          <a:p>
            <a:pPr marL="195144" indent="-195144" defTabSz="972122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366" dirty="0">
                <a:solidFill>
                  <a:srgbClr val="006AB3"/>
                </a:solidFill>
              </a:rPr>
              <a:t>О времени и месте ознакомления с результатами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13607" y="2048119"/>
            <a:ext cx="3152686" cy="134677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66" dirty="0">
                <a:solidFill>
                  <a:srgbClr val="006AB3"/>
                </a:solidFill>
              </a:rPr>
              <a:t>Объявляется начало, продолжительность и время окончания экзамена, фиксируется время начала и окончания на </a:t>
            </a:r>
            <a:r>
              <a:rPr lang="ru-RU" sz="1366" dirty="0" smtClean="0">
                <a:solidFill>
                  <a:srgbClr val="006AB3"/>
                </a:solidFill>
              </a:rPr>
              <a:t>доске</a:t>
            </a:r>
            <a:endParaRPr lang="ru-RU" sz="1366" dirty="0">
              <a:solidFill>
                <a:srgbClr val="006AB3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13607" y="3571664"/>
            <a:ext cx="3152686" cy="17056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66" dirty="0">
                <a:solidFill>
                  <a:srgbClr val="006AB3"/>
                </a:solidFill>
              </a:rPr>
              <a:t>Организаторы проверяют правильность заполнения регистрационных полей бланков участниками;</a:t>
            </a: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66" dirty="0">
                <a:solidFill>
                  <a:srgbClr val="006AB3"/>
                </a:solidFill>
              </a:rPr>
              <a:t>проверяют соответствие данных участника в бланке регистрации и документе, удостоверяющем </a:t>
            </a:r>
            <a:r>
              <a:rPr lang="ru-RU" sz="1366" dirty="0" smtClean="0">
                <a:solidFill>
                  <a:srgbClr val="006AB3"/>
                </a:solidFill>
              </a:rPr>
              <a:t>личность</a:t>
            </a:r>
            <a:endParaRPr lang="ru-RU" sz="1366" dirty="0">
              <a:solidFill>
                <a:srgbClr val="006AB3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2234" y="3563246"/>
            <a:ext cx="5341200" cy="17140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66" b="1" dirty="0">
                <a:solidFill>
                  <a:srgbClr val="006AB3"/>
                </a:solidFill>
              </a:rPr>
              <a:t>Вторая часть инструктажа не ранее 10.00:</a:t>
            </a:r>
          </a:p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66" dirty="0">
                <a:solidFill>
                  <a:srgbClr val="006AB3"/>
                </a:solidFill>
              </a:rPr>
              <a:t>Демонстрирует целостность упаковки </a:t>
            </a:r>
            <a:r>
              <a:rPr lang="ru-RU" sz="1366" dirty="0" err="1">
                <a:solidFill>
                  <a:srgbClr val="006AB3"/>
                </a:solidFill>
              </a:rPr>
              <a:t>спецпакета</a:t>
            </a:r>
            <a:r>
              <a:rPr lang="ru-RU" sz="1366" dirty="0">
                <a:solidFill>
                  <a:srgbClr val="006AB3"/>
                </a:solidFill>
              </a:rPr>
              <a:t> с ЭМ;</a:t>
            </a:r>
          </a:p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66" dirty="0">
                <a:solidFill>
                  <a:srgbClr val="006AB3"/>
                </a:solidFill>
              </a:rPr>
              <a:t>Вскрывает доставочный пакет с ИК </a:t>
            </a:r>
          </a:p>
          <a:p>
            <a:pPr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66" dirty="0">
                <a:solidFill>
                  <a:srgbClr val="006AB3"/>
                </a:solidFill>
              </a:rPr>
              <a:t>Организаторы раздают </a:t>
            </a:r>
            <a:r>
              <a:rPr lang="ru-RU" sz="1366" dirty="0" smtClean="0">
                <a:solidFill>
                  <a:srgbClr val="006AB3"/>
                </a:solidFill>
              </a:rPr>
              <a:t>участникам </a:t>
            </a:r>
            <a:r>
              <a:rPr lang="ru-RU" sz="1366" dirty="0">
                <a:solidFill>
                  <a:srgbClr val="006AB3"/>
                </a:solidFill>
              </a:rPr>
              <a:t>ИК в </a:t>
            </a:r>
            <a:r>
              <a:rPr lang="ru-RU" sz="1366" dirty="0" smtClean="0">
                <a:solidFill>
                  <a:srgbClr val="006AB3"/>
                </a:solidFill>
              </a:rPr>
              <a:t>произвольном </a:t>
            </a:r>
            <a:r>
              <a:rPr lang="ru-RU" sz="1366" dirty="0">
                <a:solidFill>
                  <a:srgbClr val="006AB3"/>
                </a:solidFill>
              </a:rPr>
              <a:t>порядке.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2233" y="5445675"/>
            <a:ext cx="8754060" cy="933562"/>
          </a:xfrm>
          <a:prstGeom prst="roundRect">
            <a:avLst/>
          </a:prstGeom>
          <a:solidFill>
            <a:srgbClr val="006AB3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66" dirty="0">
                <a:solidFill>
                  <a:prstClr val="white"/>
                </a:solidFill>
              </a:rPr>
              <a:t>Участники экзамена:</a:t>
            </a: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66" dirty="0">
                <a:solidFill>
                  <a:prstClr val="white"/>
                </a:solidFill>
              </a:rPr>
              <a:t> в процессе инструктажа по указанию организатора вскрывают ИК;</a:t>
            </a: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66" dirty="0">
                <a:solidFill>
                  <a:prstClr val="white"/>
                </a:solidFill>
              </a:rPr>
              <a:t> проверяют комплектацию и наличие полиграфического брака;</a:t>
            </a:r>
          </a:p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366" dirty="0">
                <a:solidFill>
                  <a:prstClr val="white"/>
                </a:solidFill>
              </a:rPr>
              <a:t>Заполняют регистрационные поля бланков.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7755" y="1313011"/>
            <a:ext cx="1045962" cy="1285496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rot="10800000" flipV="1">
            <a:off x="2341558" y="3405662"/>
            <a:ext cx="953968" cy="12526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389738" y="5303963"/>
            <a:ext cx="1156325" cy="12526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685264" y="5313598"/>
            <a:ext cx="1320137" cy="12526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0800000">
            <a:off x="7289950" y="3416137"/>
            <a:ext cx="688692" cy="15530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3411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214313"/>
            <a:ext cx="8229600" cy="1486495"/>
          </a:xfrm>
        </p:spPr>
        <p:txBody>
          <a:bodyPr/>
          <a:lstStyle/>
          <a:p>
            <a:pPr algn="ctr" eaLnBrk="1" hangingPunct="1"/>
            <a:r>
              <a:rPr lang="ru-RU" sz="2900" b="1" dirty="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ru-RU" sz="29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ru-RU" sz="2900" b="1" dirty="0" smtClean="0">
                <a:solidFill>
                  <a:srgbClr val="FF0000"/>
                </a:solidFill>
                <a:latin typeface="Arial" charset="0"/>
              </a:rPr>
              <a:t>К государственной итоговой аттестации допускаются обучающиеся</a:t>
            </a:r>
            <a:endParaRPr lang="ru-RU" sz="2900" b="1" dirty="0" smtClean="0"/>
          </a:p>
        </p:txBody>
      </p:sp>
      <p:sp>
        <p:nvSpPr>
          <p:cNvPr id="24579" name="AutoShape 5"/>
          <p:cNvSpPr>
            <a:spLocks noChangeArrowheads="1"/>
          </p:cNvSpPr>
          <p:nvPr/>
        </p:nvSpPr>
        <p:spPr bwMode="auto">
          <a:xfrm>
            <a:off x="714375" y="2143125"/>
            <a:ext cx="3600450" cy="1861939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b="1" dirty="0" smtClean="0"/>
              <a:t>Не имеющие академической задолженности и в полном объеме выполнившие учебный план</a:t>
            </a:r>
            <a:endParaRPr lang="ru-RU" b="1" dirty="0"/>
          </a:p>
        </p:txBody>
      </p:sp>
      <p:sp>
        <p:nvSpPr>
          <p:cNvPr id="24580" name="AutoShape 9"/>
          <p:cNvSpPr>
            <a:spLocks noChangeArrowheads="1"/>
          </p:cNvSpPr>
          <p:nvPr/>
        </p:nvSpPr>
        <p:spPr bwMode="auto">
          <a:xfrm>
            <a:off x="4357688" y="3929063"/>
            <a:ext cx="4029075" cy="164306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ru-RU" b="1" dirty="0" smtClean="0"/>
          </a:p>
          <a:p>
            <a:pPr algn="ctr" eaLnBrk="1" hangingPunct="1"/>
            <a:r>
              <a:rPr lang="ru-RU" b="1" dirty="0" smtClean="0"/>
              <a:t>Успешно написавшие итоговое сочинение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Содержание индивидуального комплекта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726" y="1484888"/>
            <a:ext cx="5561771" cy="41098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32317" y="1484888"/>
            <a:ext cx="3111683" cy="31874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50228" y="2138967"/>
            <a:ext cx="2936573" cy="34557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83300" y="2964895"/>
            <a:ext cx="2325457" cy="298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6701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5855" y="1490550"/>
            <a:ext cx="4418145" cy="45265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04616" y="1781752"/>
            <a:ext cx="1284372" cy="4329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Проверка комплектности ИК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643970" y="2644853"/>
            <a:ext cx="1856062" cy="24111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651" y="1604161"/>
            <a:ext cx="5607089" cy="46486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86916" y="4661630"/>
            <a:ext cx="3240345" cy="20610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19260" y="5932365"/>
            <a:ext cx="1283632" cy="4336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59889" y="6066865"/>
            <a:ext cx="910001" cy="1859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53861" y="6055525"/>
            <a:ext cx="912419" cy="1873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01054" y="5928896"/>
            <a:ext cx="1283632" cy="4371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92096" y="4382612"/>
            <a:ext cx="175382" cy="5580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4022" y="4262373"/>
            <a:ext cx="371530" cy="7985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67478" y="4432016"/>
            <a:ext cx="3901338" cy="16871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21236015">
            <a:off x="5539743" y="2294829"/>
            <a:ext cx="2354721" cy="36751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27262" y="1912082"/>
            <a:ext cx="792954" cy="16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142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830263" y="836613"/>
            <a:ext cx="8229600" cy="796925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Особенности  ЕГЭ 2017</a:t>
            </a:r>
          </a:p>
        </p:txBody>
      </p:sp>
      <p:sp>
        <p:nvSpPr>
          <p:cNvPr id="17411" name="Объект 2"/>
          <p:cNvSpPr>
            <a:spLocks noGrp="1"/>
          </p:cNvSpPr>
          <p:nvPr>
            <p:ph idx="1"/>
          </p:nvPr>
        </p:nvSpPr>
        <p:spPr>
          <a:xfrm>
            <a:off x="684213" y="1484313"/>
            <a:ext cx="8002587" cy="5089525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Печатание КИМ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аудиториях.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Сканирование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работ в ППЭ.</a:t>
            </a:r>
          </a:p>
          <a:p>
            <a:r>
              <a:rPr lang="ru-RU" sz="2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Онлайн-трансляция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Исключаются сентябрьские и февральские сроки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проведения ГИА-11.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Инструктаж участников состоит из двух частей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первая часть, включающая информирование по общим вопросам порядка проведения экзамена, – с 9:50; вторая часть, начинающаяся с вскрытия доставочного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спецпакета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 ИК, – с 10:00.</a:t>
            </a:r>
          </a:p>
          <a:p>
            <a:endParaRPr lang="ru-RU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4098" y="1415378"/>
            <a:ext cx="1389493" cy="1042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564" y="228150"/>
            <a:ext cx="6983169" cy="860511"/>
          </a:xfrm>
        </p:spPr>
        <p:txBody>
          <a:bodyPr>
            <a:noAutofit/>
          </a:bodyPr>
          <a:lstStyle/>
          <a:p>
            <a:r>
              <a:rPr lang="ru-RU" sz="2276" dirty="0"/>
              <a:t>Возможные ситуации в аудитории во время </a:t>
            </a:r>
            <a:r>
              <a:rPr lang="ru-RU" sz="2276" dirty="0" smtClean="0"/>
              <a:t>экзамена</a:t>
            </a:r>
            <a:endParaRPr lang="ru-RU" sz="2276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681" y="1470151"/>
            <a:ext cx="8511119" cy="4746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593" dirty="0">
                <a:solidFill>
                  <a:srgbClr val="006AB3"/>
                </a:solidFill>
              </a:rPr>
              <a:t>УДАЛЕНИЕ В СЛУЧАЕ НАРУШЕНИЯ ПОРЯДКА ПРОВЕДЕНИЯ ЕГЭ.</a:t>
            </a:r>
          </a:p>
          <a:p>
            <a:endParaRPr lang="ru-RU" sz="1593" dirty="0">
              <a:solidFill>
                <a:srgbClr val="006AB3"/>
              </a:solidFill>
            </a:endParaRPr>
          </a:p>
          <a:p>
            <a:pPr marL="0" indent="0">
              <a:buNone/>
            </a:pPr>
            <a:r>
              <a:rPr lang="ru-RU" sz="1593" dirty="0">
                <a:solidFill>
                  <a:srgbClr val="006AB3"/>
                </a:solidFill>
              </a:rPr>
              <a:t>ДОСРОЧНОЕ ЗАВЕРШЕНИЕ ЭКЗАМЕНА ПО УВАЖИТЕЛЬНОЙ ПРИЧИНЕ.</a:t>
            </a:r>
          </a:p>
          <a:p>
            <a:endParaRPr lang="ru-RU" sz="1593" dirty="0">
              <a:solidFill>
                <a:srgbClr val="006AB3"/>
              </a:solidFill>
            </a:endParaRPr>
          </a:p>
          <a:p>
            <a:pPr marL="0" indent="0">
              <a:buNone/>
            </a:pPr>
            <a:r>
              <a:rPr lang="ru-RU" sz="1593" dirty="0">
                <a:solidFill>
                  <a:srgbClr val="006AB3"/>
                </a:solidFill>
              </a:rPr>
              <a:t>АПЕЛЛЯЦИЯ О НАРУШЕНИИ УСТАНОВЛЕННОГО ПОРЯДКА ПРОВЕДЕНИЯ ГИА-11</a:t>
            </a:r>
            <a:r>
              <a:rPr lang="ru-RU" sz="1593" dirty="0" smtClean="0">
                <a:solidFill>
                  <a:srgbClr val="006AB3"/>
                </a:solidFill>
              </a:rPr>
              <a:t>.</a:t>
            </a:r>
            <a:endParaRPr lang="ru-RU" sz="1593" dirty="0">
              <a:solidFill>
                <a:srgbClr val="006AB3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38193" y="3397788"/>
            <a:ext cx="1141303" cy="115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377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Заполнение регистрационных частей бланков ответов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890" y="1493643"/>
            <a:ext cx="7732605" cy="422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242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8423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229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Font typeface="Wingdings" pitchFamily="2" charset="2"/>
              <a:buNone/>
            </a:pP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Участники ЕГЭ, удаленные с экзамена за нарушение порядка проведения ЕГЭ, не допускаются к повторной сдаче экзамена в текущем году (в т.ч. </a:t>
            </a:r>
            <a:r>
              <a:rPr lang="ru-RU" b="1" u="sng" smtClean="0">
                <a:latin typeface="Times New Roman" pitchFamily="18" charset="0"/>
                <a:cs typeface="Times New Roman" pitchFamily="18" charset="0"/>
              </a:rPr>
              <a:t>по обязательным предметам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Сбор экзаменационных </a:t>
            </a:r>
            <a:r>
              <a:rPr lang="ru-RU" dirty="0" err="1" smtClean="0"/>
              <a:t>матералов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05618" y="1470718"/>
            <a:ext cx="4794442" cy="3495983"/>
          </a:xfrm>
        </p:spPr>
        <p:txBody>
          <a:bodyPr>
            <a:noAutofit/>
          </a:bodyPr>
          <a:lstStyle/>
          <a:p>
            <a:pPr marL="105703" indent="0" algn="ctr">
              <a:buNone/>
            </a:pPr>
            <a:r>
              <a:rPr lang="ru-RU" sz="2276" dirty="0">
                <a:solidFill>
                  <a:srgbClr val="FF0000"/>
                </a:solidFill>
              </a:rPr>
              <a:t>ВАЖНО!!!</a:t>
            </a:r>
          </a:p>
          <a:p>
            <a:pPr marL="105703" indent="0" algn="ctr">
              <a:buNone/>
            </a:pPr>
            <a:r>
              <a:rPr lang="ru-RU" sz="1821" dirty="0"/>
              <a:t>При выходе из аудитории обучающиеся оставляют экзаменационные материалы и черновики на своем рабочем столе. Организатор проверяет комплектность оставленных им на рабочем столе ЭМ и черновиков.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06" y="1634805"/>
            <a:ext cx="4229671" cy="36017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5725" y="5369190"/>
            <a:ext cx="8541902" cy="827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7212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93" b="1" dirty="0">
                <a:solidFill>
                  <a:srgbClr val="006AB3"/>
                </a:solidFill>
                <a:latin typeface="Arial"/>
              </a:rPr>
              <a:t>Обучающиеся могут досрочно завершить выполнение экзаменационной работы, сдать ее организаторам в аудитории и покинуть аудиторию, не дожидаясь окончания экзамена</a:t>
            </a:r>
          </a:p>
        </p:txBody>
      </p:sp>
    </p:spTree>
    <p:extLst>
      <p:ext uri="{BB962C8B-B14F-4D97-AF65-F5344CB8AC3E}">
        <p14:creationId xmlns:p14="http://schemas.microsoft.com/office/powerpoint/2010/main" xmlns="" val="152525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Arial" charset="0"/>
              </a:rPr>
            </a:br>
            <a:r>
              <a:rPr lang="ru-RU" sz="3600" dirty="0" smtClean="0">
                <a:latin typeface="Arial" charset="0"/>
              </a:rPr>
              <a:t> </a:t>
            </a:r>
            <a:r>
              <a:rPr lang="ru-RU" sz="2700" dirty="0" smtClean="0">
                <a:latin typeface="Arial" charset="0"/>
              </a:rPr>
              <a:t>Перечень категорий участников, которые допускаются к сдаче ЕГЭ повторно </a:t>
            </a:r>
            <a:r>
              <a:rPr lang="ru-RU" sz="3600" b="1" dirty="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Arial" charset="0"/>
              </a:rPr>
            </a:br>
            <a:endParaRPr lang="ru-RU" sz="3200" b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171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92075" indent="0" eaLnBrk="1" hangingPunct="1">
              <a:lnSpc>
                <a:spcPct val="90000"/>
              </a:lnSpc>
              <a:buClr>
                <a:schemeClr val="tx2"/>
              </a:buClr>
              <a:buSzPct val="120000"/>
              <a:buFont typeface="Arial" charset="0"/>
              <a:buNone/>
              <a:defRPr/>
            </a:pPr>
            <a:endParaRPr lang="ru-RU" dirty="0" smtClean="0">
              <a:solidFill>
                <a:srgbClr val="0000FF"/>
              </a:solidFill>
              <a:latin typeface="Arial" charset="0"/>
            </a:endParaRPr>
          </a:p>
          <a:p>
            <a:pPr marL="631825" indent="-539750" eaLnBrk="1" hangingPunct="1">
              <a:lnSpc>
                <a:spcPct val="90000"/>
              </a:lnSpc>
              <a:buClr>
                <a:schemeClr val="tx2"/>
              </a:buClr>
              <a:buSzPct val="120000"/>
              <a:buFont typeface="Wingdings" pitchFamily="2" charset="2"/>
              <a:buChar char="Ø"/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п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олучившие при сдаче ЕГЭ неудовлетворительный результат по русскому языку или математике,</a:t>
            </a:r>
          </a:p>
          <a:p>
            <a:pPr marL="631825" indent="-539750" eaLnBrk="1" hangingPunct="1">
              <a:lnSpc>
                <a:spcPct val="90000"/>
              </a:lnSpc>
              <a:buClr>
                <a:schemeClr val="tx2"/>
              </a:buClr>
              <a:buSzPct val="120000"/>
              <a:buFont typeface="Wingdings" pitchFamily="2" charset="2"/>
              <a:buChar char="Ø"/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н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е сдававшие ЕГЭ по уважительной причине (подтверждается документально),</a:t>
            </a:r>
          </a:p>
          <a:p>
            <a:pPr marL="631825" indent="-539750" eaLnBrk="1" hangingPunct="1">
              <a:lnSpc>
                <a:spcPct val="90000"/>
              </a:lnSpc>
              <a:buClr>
                <a:schemeClr val="tx2"/>
              </a:buClr>
              <a:buSzPct val="120000"/>
              <a:buFont typeface="Wingdings" pitchFamily="2" charset="2"/>
              <a:buChar char="Ø"/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н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е завершившие выполнение экзаменационной работы по уважительным причинам,</a:t>
            </a:r>
          </a:p>
          <a:p>
            <a:pPr marL="631825" indent="-539750" eaLnBrk="1" hangingPunct="1">
              <a:lnSpc>
                <a:spcPct val="90000"/>
              </a:lnSpc>
              <a:buClr>
                <a:schemeClr val="tx2"/>
              </a:buClr>
              <a:buSzPct val="120000"/>
              <a:buFont typeface="Wingdings" pitchFamily="2" charset="2"/>
              <a:buChar char="Ø"/>
              <a:defRPr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п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ри удовлетворении конфликтной комиссией апелляции участника ЕГЭ о нарушении установленного порядка ЕГЭ.</a:t>
            </a:r>
          </a:p>
          <a:p>
            <a:pPr marL="631825" indent="-539750" eaLnBrk="1" hangingPunct="1">
              <a:lnSpc>
                <a:spcPct val="90000"/>
              </a:lnSpc>
              <a:buClr>
                <a:schemeClr val="tx2"/>
              </a:buClr>
              <a:buSzPct val="120000"/>
              <a:buFont typeface="Wingdings" pitchFamily="2" charset="2"/>
              <a:buChar char="Ø"/>
              <a:defRPr/>
            </a:pPr>
            <a:endParaRPr lang="ru-RU" dirty="0" smtClean="0">
              <a:solidFill>
                <a:schemeClr val="bg2">
                  <a:lumMod val="2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Пересдача</a:t>
            </a:r>
            <a:endParaRPr lang="ru-RU" dirty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Font typeface="Times New Roman" pitchFamily="18" charset="0"/>
              <a:buChar char="−"/>
              <a:defRPr/>
            </a:pPr>
            <a:r>
              <a:rPr lang="ru-RU" sz="2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обучающийся, не прошедший ГИА или получивший «неуд.» более чем по одному обязательному предмету, либо получивший повторно «неуд.» в дополнительные сроки, может пройти ГИА </a:t>
            </a:r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ранее 1 сентября текущего года</a:t>
            </a:r>
            <a:r>
              <a:rPr lang="ru-RU" sz="2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eaLnBrk="1" hangingPunct="1">
              <a:buFont typeface="Times New Roman" pitchFamily="18" charset="0"/>
              <a:buChar char="−"/>
              <a:defRPr/>
            </a:pPr>
            <a:r>
              <a:rPr lang="ru-RU" sz="2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Предметы по выбору в текущем году </a:t>
            </a:r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пересдаются.</a:t>
            </a:r>
            <a:endParaRPr lang="ru-RU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0825" y="184150"/>
            <a:ext cx="8686800" cy="649288"/>
          </a:xfrm>
          <a:prstGeom prst="rect">
            <a:avLst/>
          </a:prstGeom>
        </p:spPr>
        <p:txBody>
          <a:bodyPr anchor="b">
            <a:normAutofit fontScale="25000" lnSpcReduction="20000"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0" dirty="0" smtClean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3200" dirty="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Arial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Апелляция </a:t>
            </a:r>
            <a:br>
              <a:rPr lang="ru-RU" sz="3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по процедуре проведения экзамена</a:t>
            </a:r>
            <a:r>
              <a:rPr lang="ru-RU" sz="32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Arial" charset="0"/>
                <a:cs typeface="Arial" charset="0"/>
              </a:rPr>
            </a:br>
            <a:endParaRPr lang="ru-RU" sz="32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2" eaLnBrk="1" hangingPunct="1">
              <a:buFont typeface="Arial" charset="0"/>
              <a:buNone/>
            </a:pPr>
            <a:endParaRPr lang="ru-RU" sz="1800" b="1" i="1" dirty="0" smtClean="0">
              <a:solidFill>
                <a:schemeClr val="tx2"/>
              </a:solidFill>
              <a:latin typeface="Arial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апелляция подается в день проведения экзамена уполномоченному представителю ГЭК, не покидая ППЭ,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в целях проверки изложенных в апелляции сведений создается комиссия и организуется проведение проверки,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при удовлетворении апелляции результат ЕГЭ аннулируется и участнику предоставляется возможность сдать ЕГЭ повторно.</a:t>
            </a:r>
          </a:p>
          <a:p>
            <a:pPr lvl="2" eaLnBrk="1" hangingPunct="1">
              <a:buFont typeface="Arial" charset="0"/>
              <a:buNone/>
            </a:pPr>
            <a:endParaRPr lang="ru-RU" sz="2800" b="1" dirty="0" smtClean="0">
              <a:latin typeface="Arial" charset="0"/>
            </a:endParaRPr>
          </a:p>
          <a:p>
            <a:pPr lvl="2" eaLnBrk="1" hangingPunct="1">
              <a:buFont typeface="Arial" charset="0"/>
              <a:buNone/>
            </a:pPr>
            <a:endParaRPr lang="ru-RU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/>
          </p:cNvSpPr>
          <p:nvPr>
            <p:ph type="body" idx="1"/>
          </p:nvPr>
        </p:nvSpPr>
        <p:spPr>
          <a:xfrm>
            <a:off x="395288" y="765175"/>
            <a:ext cx="8229600" cy="452596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3600" b="1" dirty="0" smtClean="0">
                <a:latin typeface="Arial" charset="0"/>
              </a:rPr>
              <a:t>Обучающиеся сдают </a:t>
            </a:r>
          </a:p>
          <a:p>
            <a:pPr algn="ctr" eaLnBrk="1" hangingPunct="1">
              <a:buFont typeface="Arial" charset="0"/>
              <a:buNone/>
            </a:pPr>
            <a:endParaRPr lang="ru-RU" sz="3600" b="1" dirty="0" smtClean="0">
              <a:solidFill>
                <a:srgbClr val="FF3300"/>
              </a:solidFill>
              <a:latin typeface="Arial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ru-RU" sz="3600" b="1" dirty="0" smtClean="0">
                <a:solidFill>
                  <a:srgbClr val="FF3300"/>
                </a:solidFill>
                <a:latin typeface="Arial" charset="0"/>
              </a:rPr>
              <a:t>2 обязательных экзамена </a:t>
            </a:r>
          </a:p>
          <a:p>
            <a:pPr algn="ctr" eaLnBrk="1" hangingPunct="1">
              <a:buFont typeface="Arial" charset="0"/>
              <a:buNone/>
            </a:pPr>
            <a:r>
              <a:rPr lang="ru-RU" sz="3600" b="1" dirty="0" smtClean="0">
                <a:solidFill>
                  <a:srgbClr val="FF3300"/>
                </a:solidFill>
                <a:latin typeface="Arial" charset="0"/>
              </a:rPr>
              <a:t>(для получения аттестата о среднем общем образовании):</a:t>
            </a:r>
          </a:p>
          <a:p>
            <a:pPr algn="ctr" eaLnBrk="1" hangingPunct="1">
              <a:buFontTx/>
              <a:buChar char="-"/>
            </a:pPr>
            <a:r>
              <a:rPr lang="ru-RU" sz="3600" b="1" dirty="0" smtClean="0">
                <a:solidFill>
                  <a:srgbClr val="FF3300"/>
                </a:solidFill>
                <a:latin typeface="Arial" charset="0"/>
              </a:rPr>
              <a:t>Русский язык</a:t>
            </a:r>
          </a:p>
          <a:p>
            <a:pPr algn="ctr" eaLnBrk="1" hangingPunct="1">
              <a:buFontTx/>
              <a:buChar char="-"/>
            </a:pPr>
            <a:r>
              <a:rPr lang="ru-RU" sz="3600" b="1" dirty="0" smtClean="0">
                <a:solidFill>
                  <a:srgbClr val="FF3300"/>
                </a:solidFill>
                <a:latin typeface="Arial" charset="0"/>
              </a:rPr>
              <a:t>Математика (базовый и (или) профильный)</a:t>
            </a:r>
          </a:p>
          <a:p>
            <a:pPr algn="ctr" eaLnBrk="1" hangingPunct="1">
              <a:buFont typeface="Arial" charset="0"/>
              <a:buNone/>
            </a:pPr>
            <a:endParaRPr lang="ru-RU" sz="4000" b="1" dirty="0" smtClean="0">
              <a:solidFill>
                <a:srgbClr val="FF33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631" y="178527"/>
            <a:ext cx="6983169" cy="73019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 dirty="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Arial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Апелляция </a:t>
            </a:r>
            <a:br>
              <a:rPr lang="ru-RU" sz="27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о несогласии с выставленными баллами</a:t>
            </a:r>
            <a:r>
              <a:rPr lang="ru-RU" sz="32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Arial" charset="0"/>
                <a:cs typeface="Arial" charset="0"/>
              </a:rPr>
            </a:br>
            <a:endParaRPr lang="ru-RU" sz="32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2" eaLnBrk="1" hangingPunct="1">
              <a:buFont typeface="Arial" charset="0"/>
              <a:buNone/>
            </a:pPr>
            <a:endParaRPr lang="ru-RU" sz="1800" b="1" i="1" dirty="0" smtClean="0">
              <a:solidFill>
                <a:schemeClr val="tx2"/>
              </a:solidFill>
              <a:latin typeface="Arial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апелляция подается в течение двух рабочих дней со дня объявления результатов ЕГЭ по соответствующему предмету в ОУ,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предварительно участник ЕГЭ должен подтвердить, что ему предъявлены изображения выполненной им экзаменационной работы,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в случае выявления технических ошибок и (или) проверке экзаменационной работы баллы могут быть либо повышены, либо понижены.</a:t>
            </a:r>
          </a:p>
          <a:p>
            <a:pPr lvl="2" eaLnBrk="1" hangingPunct="1">
              <a:buFont typeface="Arial" charset="0"/>
              <a:buNone/>
            </a:pPr>
            <a:endParaRPr lang="ru-RU" sz="2800" b="1" dirty="0" smtClean="0">
              <a:latin typeface="Arial" charset="0"/>
            </a:endParaRPr>
          </a:p>
          <a:p>
            <a:pPr lvl="2" eaLnBrk="1" hangingPunct="1">
              <a:buFont typeface="Arial" charset="0"/>
              <a:buNone/>
            </a:pPr>
            <a:endParaRPr lang="ru-RU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smtClean="0">
                <a:solidFill>
                  <a:srgbClr val="FF3300"/>
                </a:solidFill>
                <a:latin typeface="Arial" charset="0"/>
              </a:rPr>
              <a:t>АТТЕСТАТ</a:t>
            </a:r>
          </a:p>
        </p:txBody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dirty="0" smtClean="0">
                <a:latin typeface="Arial" charset="0"/>
              </a:rPr>
              <a:t>   </a:t>
            </a:r>
            <a:endParaRPr lang="ru-RU" sz="3600" dirty="0" smtClean="0">
              <a:latin typeface="Arial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ru-RU" sz="3600" dirty="0" smtClean="0">
                <a:latin typeface="Arial" charset="0"/>
                <a:cs typeface="Arial" charset="0"/>
              </a:rPr>
              <a:t>  </a:t>
            </a:r>
          </a:p>
          <a:p>
            <a:pPr algn="ctr" eaLnBrk="1" hangingPunct="1">
              <a:buFont typeface="Arial" charset="0"/>
              <a:buNone/>
            </a:pPr>
            <a:endParaRPr lang="ru-RU" sz="3600" dirty="0" smtClean="0">
              <a:latin typeface="Arial" charset="0"/>
              <a:cs typeface="Arial" charset="0"/>
            </a:endParaRPr>
          </a:p>
          <a:p>
            <a:pPr algn="ctr" eaLnBrk="1" hangingPunct="1">
              <a:buFont typeface="Arial" charset="0"/>
              <a:buNone/>
            </a:pPr>
            <a:endParaRPr lang="ru-RU" sz="3600" dirty="0" smtClean="0">
              <a:latin typeface="Arial" charset="0"/>
              <a:cs typeface="Arial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en-US" sz="3600" dirty="0" smtClean="0">
                <a:latin typeface="Arial" charset="0"/>
                <a:cs typeface="Arial" charset="0"/>
              </a:rPr>
              <a:t>В </a:t>
            </a:r>
            <a:r>
              <a:rPr lang="en-US" sz="3600" dirty="0" err="1" smtClean="0">
                <a:latin typeface="Arial" charset="0"/>
                <a:cs typeface="Arial" charset="0"/>
              </a:rPr>
              <a:t>аттестат</a:t>
            </a:r>
            <a:r>
              <a:rPr lang="en-US" sz="3600" dirty="0" smtClean="0">
                <a:latin typeface="Arial" charset="0"/>
                <a:cs typeface="Arial" charset="0"/>
              </a:rPr>
              <a:t> </a:t>
            </a:r>
            <a:r>
              <a:rPr lang="en-US" sz="3600" dirty="0" err="1" smtClean="0">
                <a:latin typeface="Arial" charset="0"/>
                <a:cs typeface="Arial" charset="0"/>
              </a:rPr>
              <a:t>выставляются</a:t>
            </a:r>
            <a:r>
              <a:rPr lang="en-US" sz="3600" dirty="0" smtClean="0">
                <a:latin typeface="Arial" charset="0"/>
                <a:cs typeface="Arial" charset="0"/>
              </a:rPr>
              <a:t> </a:t>
            </a:r>
            <a:r>
              <a:rPr lang="en-US" sz="3600" dirty="0" err="1" smtClean="0">
                <a:latin typeface="Arial" charset="0"/>
                <a:cs typeface="Arial" charset="0"/>
              </a:rPr>
              <a:t>итоговые</a:t>
            </a:r>
            <a:r>
              <a:rPr lang="en-US" sz="3600" dirty="0" smtClean="0">
                <a:latin typeface="Arial" charset="0"/>
                <a:cs typeface="Arial" charset="0"/>
              </a:rPr>
              <a:t> о</a:t>
            </a:r>
            <a:r>
              <a:rPr lang="ru-RU" sz="3600" dirty="0" err="1" smtClean="0">
                <a:latin typeface="Arial" charset="0"/>
                <a:cs typeface="Arial" charset="0"/>
              </a:rPr>
              <a:t>тметки</a:t>
            </a:r>
            <a:r>
              <a:rPr lang="en-US" sz="3600" dirty="0" smtClean="0">
                <a:latin typeface="Arial" charset="0"/>
                <a:cs typeface="Arial" charset="0"/>
              </a:rPr>
              <a:t> </a:t>
            </a:r>
            <a:r>
              <a:rPr lang="en-US" sz="3600" dirty="0" err="1" smtClean="0">
                <a:latin typeface="Arial" charset="0"/>
                <a:cs typeface="Arial" charset="0"/>
              </a:rPr>
              <a:t>по</a:t>
            </a:r>
            <a:r>
              <a:rPr lang="en-US" sz="3600" dirty="0" smtClean="0">
                <a:latin typeface="Arial" charset="0"/>
                <a:cs typeface="Arial" charset="0"/>
              </a:rPr>
              <a:t> </a:t>
            </a:r>
            <a:r>
              <a:rPr lang="en-US" sz="3600" dirty="0" err="1" smtClean="0">
                <a:latin typeface="Arial" charset="0"/>
                <a:cs typeface="Arial" charset="0"/>
              </a:rPr>
              <a:t>предметам</a:t>
            </a:r>
            <a:r>
              <a:rPr lang="en-US" sz="3600" dirty="0" smtClean="0">
                <a:latin typeface="Arial" charset="0"/>
                <a:cs typeface="Arial" charset="0"/>
              </a:rPr>
              <a:t>, </a:t>
            </a:r>
            <a:r>
              <a:rPr lang="en-US" sz="3600" dirty="0" err="1" smtClean="0">
                <a:latin typeface="Arial" charset="0"/>
                <a:cs typeface="Arial" charset="0"/>
              </a:rPr>
              <a:t>которые</a:t>
            </a:r>
            <a:r>
              <a:rPr lang="en-US" sz="3600" dirty="0" smtClean="0">
                <a:latin typeface="Arial" charset="0"/>
                <a:cs typeface="Arial" charset="0"/>
              </a:rPr>
              <a:t> </a:t>
            </a:r>
            <a:r>
              <a:rPr lang="en-US" sz="3600" dirty="0" err="1" smtClean="0">
                <a:latin typeface="Arial" charset="0"/>
                <a:cs typeface="Arial" charset="0"/>
              </a:rPr>
              <a:t>изучались</a:t>
            </a:r>
            <a:r>
              <a:rPr lang="en-US" sz="3600" dirty="0" smtClean="0">
                <a:latin typeface="Arial" charset="0"/>
                <a:cs typeface="Arial" charset="0"/>
              </a:rPr>
              <a:t> </a:t>
            </a:r>
            <a:r>
              <a:rPr lang="ru-RU" sz="3600" dirty="0" smtClean="0">
                <a:latin typeface="Arial" charset="0"/>
                <a:cs typeface="Arial" charset="0"/>
              </a:rPr>
              <a:t>в 10-11 классах</a:t>
            </a:r>
            <a:endParaRPr lang="en-US" sz="3600" dirty="0" smtClean="0">
              <a:latin typeface="Arial" charset="0"/>
              <a:cs typeface="Arial" charset="0"/>
            </a:endParaRPr>
          </a:p>
          <a:p>
            <a:pPr eaLnBrk="1" hangingPunct="1"/>
            <a:endParaRPr lang="ru-RU" dirty="0" smtClean="0">
              <a:latin typeface="Arial" charset="0"/>
            </a:endParaRPr>
          </a:p>
        </p:txBody>
      </p:sp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38" y="1214438"/>
            <a:ext cx="3857625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smtClean="0">
                <a:solidFill>
                  <a:srgbClr val="FF3300"/>
                </a:solidFill>
                <a:latin typeface="Arial" charset="0"/>
              </a:rPr>
              <a:t>Итоговые отметки</a:t>
            </a:r>
          </a:p>
        </p:txBody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mtClean="0">
                <a:latin typeface="Arial" charset="0"/>
              </a:rPr>
              <a:t>   </a:t>
            </a:r>
            <a:r>
              <a:rPr lang="ru-RU" sz="3600" smtClean="0">
                <a:latin typeface="Arial" charset="0"/>
              </a:rPr>
              <a:t>Определяются как среднее арифметическое полугодовых, годовых отметок за 10 и 11 класс и выставляются целыми числами в соответствии с правилами математического округления</a:t>
            </a:r>
          </a:p>
          <a:p>
            <a:pPr eaLnBrk="1" hangingPunct="1"/>
            <a:endParaRPr lang="ru-RU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Прямоугольник 1"/>
          <p:cNvSpPr>
            <a:spLocks noChangeArrowheads="1"/>
          </p:cNvSpPr>
          <p:nvPr/>
        </p:nvSpPr>
        <p:spPr bwMode="auto">
          <a:xfrm>
            <a:off x="611188" y="549275"/>
            <a:ext cx="8208962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3200" b="1">
                <a:solidFill>
                  <a:srgbClr val="FF0000"/>
                </a:solidFill>
              </a:rPr>
              <a:t>5 ВУЗОВ</a:t>
            </a:r>
          </a:p>
          <a:p>
            <a:pPr algn="ctr" eaLnBrk="1" hangingPunct="1"/>
            <a:r>
              <a:rPr lang="ru-RU" sz="3200" b="1">
                <a:solidFill>
                  <a:srgbClr val="FF0000"/>
                </a:solidFill>
              </a:rPr>
              <a:t>3 направления специальностей</a:t>
            </a:r>
          </a:p>
          <a:p>
            <a:pPr algn="ctr" eaLnBrk="1" hangingPunct="1"/>
            <a:endParaRPr lang="ru-RU" sz="3200" b="1">
              <a:solidFill>
                <a:srgbClr val="FF0000"/>
              </a:solidFill>
            </a:endParaRPr>
          </a:p>
          <a:p>
            <a:pPr algn="ctr" eaLnBrk="1" hangingPunct="1"/>
            <a:endParaRPr lang="ru-RU" sz="3200" b="1">
              <a:solidFill>
                <a:srgbClr val="FF0000"/>
              </a:solidFill>
            </a:endParaRPr>
          </a:p>
          <a:p>
            <a:pPr algn="ctr" eaLnBrk="1" hangingPunct="1"/>
            <a:endParaRPr lang="ru-RU" sz="3200" b="1">
              <a:solidFill>
                <a:srgbClr val="FF0000"/>
              </a:solidFill>
            </a:endParaRPr>
          </a:p>
          <a:p>
            <a:pPr algn="ctr" eaLnBrk="1" hangingPunct="1"/>
            <a:endParaRPr lang="ru-RU" sz="3200" b="1">
              <a:solidFill>
                <a:srgbClr val="FF0000"/>
              </a:solidFill>
            </a:endParaRPr>
          </a:p>
          <a:p>
            <a:pPr algn="ctr" eaLnBrk="1" hangingPunct="1"/>
            <a:endParaRPr lang="ru-RU" sz="3200" b="1">
              <a:solidFill>
                <a:srgbClr val="FF0000"/>
              </a:solidFill>
            </a:endParaRPr>
          </a:p>
          <a:p>
            <a:pPr algn="ctr" eaLnBrk="1" hangingPunct="1"/>
            <a:endParaRPr lang="ru-RU" sz="3200" b="1">
              <a:solidFill>
                <a:srgbClr val="FF0000"/>
              </a:solidFill>
            </a:endParaRPr>
          </a:p>
          <a:p>
            <a:pPr algn="ctr" eaLnBrk="1" hangingPunct="1"/>
            <a:r>
              <a:rPr lang="ru-RU" sz="3200" b="1">
                <a:solidFill>
                  <a:srgbClr val="FF0000"/>
                </a:solidFill>
              </a:rPr>
              <a:t/>
            </a:r>
            <a:br>
              <a:rPr lang="ru-RU" sz="3200" b="1">
                <a:solidFill>
                  <a:srgbClr val="FF0000"/>
                </a:solidFill>
              </a:rPr>
            </a:br>
            <a:endParaRPr lang="ru-RU" sz="3200" b="1">
              <a:solidFill>
                <a:srgbClr val="FF0000"/>
              </a:solidFill>
            </a:endParaRP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916832"/>
            <a:ext cx="4790071" cy="3595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363272" cy="1637928"/>
          </a:xfrm>
        </p:spPr>
        <p:txBody>
          <a:bodyPr/>
          <a:lstStyle/>
          <a:p>
            <a:pPr algn="ctr"/>
            <a:r>
              <a:rPr lang="ru-RU" dirty="0" smtClean="0"/>
              <a:t>Межрегиональная образовательная </a:t>
            </a:r>
            <a:r>
              <a:rPr lang="ru-RU" dirty="0" err="1" smtClean="0"/>
              <a:t>онлайн-выставка</a:t>
            </a:r>
            <a:r>
              <a:rPr lang="ru-RU" dirty="0" smtClean="0"/>
              <a:t> </a:t>
            </a:r>
            <a:r>
              <a:rPr lang="ru-RU" b="1" dirty="0" smtClean="0"/>
              <a:t>«Навигатор поступления»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576886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28 января 2017</a:t>
            </a:r>
          </a:p>
          <a:p>
            <a:pPr>
              <a:buNone/>
            </a:pPr>
            <a:r>
              <a:rPr lang="ru-RU" dirty="0" smtClean="0"/>
              <a:t>   На </a:t>
            </a:r>
            <a:r>
              <a:rPr lang="ru-RU" dirty="0" err="1" smtClean="0"/>
              <a:t>онлайн</a:t>
            </a:r>
            <a:r>
              <a:rPr lang="ru-RU" dirty="0" smtClean="0"/>
              <a:t> - выставке будут представлены </a:t>
            </a:r>
            <a:r>
              <a:rPr lang="ru-RU" b="1" dirty="0" smtClean="0"/>
              <a:t>16 ведущих вузов России</a:t>
            </a:r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363272" cy="1637928"/>
          </a:xfrm>
        </p:spPr>
        <p:txBody>
          <a:bodyPr/>
          <a:lstStyle/>
          <a:p>
            <a:pPr algn="ctr"/>
            <a:r>
              <a:rPr lang="ru-RU" dirty="0" smtClean="0"/>
              <a:t>Межрегиональная образовательная </a:t>
            </a:r>
            <a:r>
              <a:rPr lang="ru-RU" dirty="0" err="1" smtClean="0"/>
              <a:t>онлайн-выставка</a:t>
            </a:r>
            <a:r>
              <a:rPr lang="ru-RU" dirty="0" smtClean="0"/>
              <a:t> </a:t>
            </a:r>
            <a:r>
              <a:rPr lang="ru-RU" b="1" dirty="0" smtClean="0"/>
              <a:t>«Навигатор поступления»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80928"/>
            <a:ext cx="8435280" cy="3792910"/>
          </a:xfrm>
        </p:spPr>
        <p:txBody>
          <a:bodyPr/>
          <a:lstStyle/>
          <a:p>
            <a:pPr>
              <a:buNone/>
            </a:pPr>
            <a:r>
              <a:rPr lang="ru-RU" sz="2400" dirty="0" smtClean="0"/>
              <a:t>Участники </a:t>
            </a:r>
            <a:r>
              <a:rPr lang="ru-RU" sz="2400" dirty="0" err="1" smtClean="0"/>
              <a:t>онлайн-выставки</a:t>
            </a:r>
            <a:r>
              <a:rPr lang="ru-RU" sz="2400" dirty="0" smtClean="0"/>
              <a:t> получат возможность: </a:t>
            </a:r>
          </a:p>
          <a:p>
            <a:r>
              <a:rPr lang="ru-RU" sz="2400" dirty="0" smtClean="0"/>
              <a:t>узнать об особенностях поступления в ведущие вузы России; </a:t>
            </a:r>
          </a:p>
          <a:p>
            <a:r>
              <a:rPr lang="ru-RU" sz="2400" dirty="0" smtClean="0"/>
              <a:t>посетить мастер-классы экспертов в сфере образования; </a:t>
            </a:r>
          </a:p>
          <a:p>
            <a:r>
              <a:rPr lang="ru-RU" sz="2400" dirty="0" smtClean="0"/>
              <a:t>получить актуальную информацию о ЕГЭ-2017; </a:t>
            </a:r>
          </a:p>
          <a:p>
            <a:r>
              <a:rPr lang="ru-RU" sz="2400" dirty="0" smtClean="0"/>
              <a:t>получить оценку готовности к поступлению в вузы</a:t>
            </a:r>
          </a:p>
          <a:p>
            <a:pPr algn="ctr">
              <a:buNone/>
            </a:pPr>
            <a:r>
              <a:rPr lang="en-US" dirty="0" smtClean="0">
                <a:solidFill>
                  <a:srgbClr val="FF0000"/>
                </a:solidFill>
                <a:hlinkClick r:id="rId2"/>
              </a:rPr>
              <a:t>www.bit.ly/navi2</a:t>
            </a:r>
            <a:r>
              <a:rPr lang="ru-RU" dirty="0" smtClean="0">
                <a:solidFill>
                  <a:srgbClr val="FF0000"/>
                </a:solidFill>
                <a:hlinkClick r:id="rId2"/>
              </a:rPr>
              <a:t>8</a:t>
            </a:r>
            <a:r>
              <a:rPr lang="en-US" dirty="0" smtClean="0">
                <a:solidFill>
                  <a:srgbClr val="FF0000"/>
                </a:solidFill>
                <a:hlinkClick r:id="rId2"/>
              </a:rPr>
              <a:t>01</a:t>
            </a:r>
            <a:r>
              <a:rPr lang="ru-RU" dirty="0" smtClean="0">
                <a:solidFill>
                  <a:srgbClr val="FF0000"/>
                </a:solidFill>
              </a:rPr>
              <a:t> (регистрация)</a:t>
            </a:r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363272" cy="1637928"/>
          </a:xfrm>
        </p:spPr>
        <p:txBody>
          <a:bodyPr/>
          <a:lstStyle/>
          <a:p>
            <a:pPr algn="ctr"/>
            <a:r>
              <a:rPr lang="ru-RU" dirty="0" err="1" smtClean="0"/>
              <a:t>Оnline</a:t>
            </a:r>
            <a:r>
              <a:rPr lang="ru-RU" dirty="0" smtClean="0"/>
              <a:t> видео-лекции по подготовке к ЕГЭ на сайте Самарского университета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576886"/>
          </a:xfrm>
        </p:spPr>
        <p:txBody>
          <a:bodyPr/>
          <a:lstStyle/>
          <a:p>
            <a:r>
              <a:rPr lang="ru-RU" sz="2400" dirty="0" smtClean="0"/>
              <a:t>Участие в подготовке </a:t>
            </a:r>
            <a:r>
              <a:rPr lang="ru-RU" sz="2400" dirty="0" smtClean="0">
                <a:solidFill>
                  <a:srgbClr val="FF0000"/>
                </a:solidFill>
              </a:rPr>
              <a:t>по математике, русскому языку, физике и химии </a:t>
            </a:r>
            <a:r>
              <a:rPr lang="ru-RU" sz="2400" dirty="0" smtClean="0"/>
              <a:t>для обучающихся школ г. Самары и Самарской области бесплатно. </a:t>
            </a:r>
          </a:p>
          <a:p>
            <a:r>
              <a:rPr lang="ru-RU" sz="2400" dirty="0" smtClean="0"/>
              <a:t>Чтобы принять участие в </a:t>
            </a:r>
            <a:r>
              <a:rPr lang="ru-RU" sz="2400" dirty="0" err="1" smtClean="0"/>
              <a:t>вебинаре</a:t>
            </a:r>
            <a:r>
              <a:rPr lang="ru-RU" sz="2400" dirty="0" smtClean="0"/>
              <a:t>, обучающимся  необходимо </a:t>
            </a:r>
            <a:r>
              <a:rPr lang="ru-RU" sz="2400" b="1" dirty="0" smtClean="0"/>
              <a:t>ЗАРАНЕЕ</a:t>
            </a:r>
            <a:r>
              <a:rPr lang="ru-RU" sz="2400" dirty="0" smtClean="0"/>
              <a:t> зарегистрироваться на сайте </a:t>
            </a:r>
            <a:r>
              <a:rPr lang="ru-RU" sz="2400" b="1" dirty="0" smtClean="0">
                <a:hlinkClick r:id="rId2"/>
              </a:rPr>
              <a:t>http://start.ssau.ru</a:t>
            </a:r>
            <a:r>
              <a:rPr lang="ru-RU" sz="2400" dirty="0" smtClean="0"/>
              <a:t>. </a:t>
            </a:r>
          </a:p>
          <a:p>
            <a:r>
              <a:rPr lang="ru-RU" sz="2400" dirty="0" smtClean="0"/>
              <a:t>Занятия ведут преподаватели Самарского университета. </a:t>
            </a:r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1075"/>
            <a:ext cx="8229600" cy="868363"/>
          </a:xfrm>
        </p:spPr>
        <p:txBody>
          <a:bodyPr/>
          <a:lstStyle/>
          <a:p>
            <a:pPr marL="342900" indent="-342900" algn="ctr" eaLnBrk="1" hangingPunct="1">
              <a:spcBef>
                <a:spcPts val="300"/>
              </a:spcBef>
              <a:defRPr/>
            </a:pPr>
            <a:r>
              <a:rPr lang="ru-RU" sz="2400" b="1" u="sng" kern="0" dirty="0">
                <a:latin typeface="Times New Roman" pitchFamily="18" charset="0"/>
                <a:ea typeface="+mn-ea"/>
                <a:cs typeface="Times New Roman" pitchFamily="18" charset="0"/>
              </a:rPr>
              <a:t>Федеральный институт педагогических измерений </a:t>
            </a:r>
            <a:r>
              <a:rPr lang="ru-RU" sz="2400" b="1" kern="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kern="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u="sng" kern="0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http://www.fipi.ru/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9438"/>
            <a:ext cx="8229600" cy="4724400"/>
          </a:xfrm>
        </p:spPr>
        <p:txBody>
          <a:bodyPr/>
          <a:lstStyle/>
          <a:p>
            <a:pPr marL="46037" indent="0" algn="just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Демоверсии, спецификации, кодификаторы ЕГЭ 201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кодификаторы элементов содержания и требований к уровню подготовки выпускников общеобразовательных учреждений для проведения единого государственного экзамена;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спецификации контрольных измерительных материалов для проведения единого государственного экзамена;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демонстрационные варианты контрольных измерительных материалов единого государственного экзамена.</a:t>
            </a:r>
          </a:p>
          <a:p>
            <a:pPr marL="46037" indent="0" algn="just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Открытый банк заданий ЕГЭ</a:t>
            </a:r>
          </a:p>
          <a:p>
            <a:pPr marL="46037" indent="0" algn="just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/>
            </a:pPr>
            <a:endParaRPr lang="ru-RU" dirty="0">
              <a:solidFill>
                <a:prstClr val="black"/>
              </a:solidFill>
            </a:endParaRPr>
          </a:p>
          <a:p>
            <a:pPr marL="46037" indent="0" algn="just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1484313"/>
            <a:ext cx="8316912" cy="576262"/>
          </a:xfrm>
        </p:spPr>
        <p:txBody>
          <a:bodyPr/>
          <a:lstStyle/>
          <a:p>
            <a:pPr marL="342900" indent="-342900" eaLnBrk="1" hangingPunct="1">
              <a:spcBef>
                <a:spcPts val="300"/>
              </a:spcBef>
              <a:defRPr/>
            </a:pPr>
            <a:r>
              <a:rPr lang="ru-RU" sz="3200" b="1" kern="0" dirty="0">
                <a:latin typeface="Times New Roman" pitchFamily="18" charset="0"/>
                <a:ea typeface="+mn-ea"/>
                <a:cs typeface="Times New Roman" pitchFamily="18" charset="0"/>
              </a:rPr>
              <a:t>Официальный информационный портал ЕГЭ </a:t>
            </a:r>
            <a:r>
              <a:rPr lang="ru-RU" sz="3200" b="1" u="sng" kern="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http://</a:t>
            </a:r>
            <a:r>
              <a:rPr lang="ru-RU" sz="3200" b="1" u="sng" kern="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www.ege.edu.ru/</a:t>
            </a:r>
            <a:r>
              <a:rPr lang="ru-RU" sz="3200" b="1" kern="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200" b="1" kern="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200" b="1" kern="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4297363"/>
          </a:xfrm>
        </p:spPr>
        <p:txBody>
          <a:bodyPr/>
          <a:lstStyle/>
          <a:p>
            <a:pPr marL="109537" indent="0">
              <a:buFont typeface="Georgia" pitchFamily="18" charset="0"/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marL="109537" indent="0">
              <a:buFont typeface="Georgia" pitchFamily="18" charset="0"/>
              <a:buNone/>
              <a:defRPr/>
            </a:pPr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Участникам ЕГЭ: Советы психолога</a:t>
            </a:r>
          </a:p>
          <a:p>
            <a:pPr marL="46037" indent="0" algn="ctr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/>
            </a:pP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88937" indent="-342900" algn="ctr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Wingdings" pitchFamily="2" charset="2"/>
              <a:buChar char="Ø"/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СОВЕТЫ ВЫПУСКНИКАМ</a:t>
            </a:r>
          </a:p>
          <a:p>
            <a:pPr marL="388937" indent="-342900" algn="ctr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Wingdings" pitchFamily="2" charset="2"/>
              <a:buChar char="Ø"/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СОВЕТЫ РОДИТЕЛЯМ</a:t>
            </a:r>
          </a:p>
          <a:p>
            <a:pPr marL="46037" indent="0" algn="just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/>
            </a:pPr>
            <a:endParaRPr lang="ru-RU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Вопросы по ГИА-11</a:t>
            </a:r>
          </a:p>
        </p:txBody>
      </p:sp>
      <p:sp>
        <p:nvSpPr>
          <p:cNvPr id="2253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Если участник не успел переписать ответы с черновика, рассмотрят ли черновик?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(нет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Можно ли поступить в вуз без результатов ЕГЭ?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(имеют право лица с ОВЗ, инвалиды, иностранные граждане – уточнить на сайтах вузов)</a:t>
            </a:r>
          </a:p>
          <a:p>
            <a:endParaRPr lang="ru-RU" dirty="0" smtClean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charset="0"/>
              </a:rPr>
              <a:t>Экзамены по выбору</a:t>
            </a:r>
            <a:br>
              <a:rPr lang="ru-RU" b="1" dirty="0" smtClean="0">
                <a:solidFill>
                  <a:srgbClr val="FF0000"/>
                </a:solidFill>
                <a:latin typeface="Arial" charset="0"/>
              </a:rPr>
            </a:br>
            <a:endParaRPr lang="ru-RU" dirty="0"/>
          </a:p>
        </p:txBody>
      </p:sp>
      <p:sp>
        <p:nvSpPr>
          <p:cNvPr id="18434" name="Rectangle 3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01022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ru-RU" sz="3200" b="1" dirty="0" smtClean="0">
                <a:latin typeface="Arial" charset="0"/>
              </a:rPr>
              <a:t>Обществознание</a:t>
            </a:r>
          </a:p>
          <a:p>
            <a:pPr eaLnBrk="1" hangingPunct="1">
              <a:buFontTx/>
              <a:buChar char="-"/>
            </a:pPr>
            <a:r>
              <a:rPr lang="ru-RU" sz="3200" b="1" dirty="0" smtClean="0">
                <a:latin typeface="Arial" charset="0"/>
              </a:rPr>
              <a:t>Физика</a:t>
            </a:r>
          </a:p>
          <a:p>
            <a:pPr eaLnBrk="1" hangingPunct="1">
              <a:buFontTx/>
              <a:buChar char="-"/>
            </a:pPr>
            <a:r>
              <a:rPr lang="ru-RU" sz="3200" b="1" dirty="0" smtClean="0">
                <a:latin typeface="Arial" charset="0"/>
              </a:rPr>
              <a:t>Химия</a:t>
            </a:r>
          </a:p>
          <a:p>
            <a:pPr eaLnBrk="1" hangingPunct="1">
              <a:buFontTx/>
              <a:buChar char="-"/>
            </a:pPr>
            <a:r>
              <a:rPr lang="ru-RU" sz="3200" b="1" dirty="0" smtClean="0">
                <a:latin typeface="Arial" charset="0"/>
              </a:rPr>
              <a:t>Биология</a:t>
            </a:r>
          </a:p>
          <a:p>
            <a:pPr eaLnBrk="1" hangingPunct="1">
              <a:buFontTx/>
              <a:buChar char="-"/>
            </a:pPr>
            <a:r>
              <a:rPr lang="ru-RU" sz="3200" b="1" dirty="0" smtClean="0">
                <a:latin typeface="Arial" charset="0"/>
              </a:rPr>
              <a:t>История</a:t>
            </a:r>
          </a:p>
          <a:p>
            <a:pPr eaLnBrk="1" hangingPunct="1">
              <a:buFontTx/>
              <a:buChar char="-"/>
            </a:pPr>
            <a:r>
              <a:rPr lang="ru-RU" sz="3200" b="1" dirty="0" smtClean="0">
                <a:latin typeface="Arial" charset="0"/>
              </a:rPr>
              <a:t>Литература</a:t>
            </a:r>
          </a:p>
          <a:p>
            <a:pPr eaLnBrk="1" hangingPunct="1">
              <a:buFontTx/>
              <a:buChar char="-"/>
            </a:pPr>
            <a:r>
              <a:rPr lang="ru-RU" sz="3200" b="1" dirty="0" smtClean="0">
                <a:latin typeface="Arial" charset="0"/>
              </a:rPr>
              <a:t>Информатика и ИКТ</a:t>
            </a:r>
          </a:p>
          <a:p>
            <a:pPr eaLnBrk="1" hangingPunct="1">
              <a:buFontTx/>
              <a:buChar char="-"/>
            </a:pPr>
            <a:r>
              <a:rPr lang="ru-RU" sz="3200" b="1" dirty="0" smtClean="0">
                <a:latin typeface="Arial" charset="0"/>
              </a:rPr>
              <a:t>География</a:t>
            </a:r>
          </a:p>
          <a:p>
            <a:pPr eaLnBrk="1" hangingPunct="1">
              <a:buFontTx/>
              <a:buChar char="-"/>
            </a:pPr>
            <a:r>
              <a:rPr lang="ru-RU" sz="3200" b="1" dirty="0" smtClean="0">
                <a:latin typeface="Arial" charset="0"/>
              </a:rPr>
              <a:t>Иностранные языки</a:t>
            </a:r>
          </a:p>
          <a:p>
            <a:pPr eaLnBrk="1" hangingPunct="1">
              <a:buFontTx/>
              <a:buChar char="-"/>
            </a:pPr>
            <a:endParaRPr lang="ru-RU" sz="2000" b="1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endParaRPr lang="ru-RU" sz="2000" b="1" dirty="0" smtClean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684213" y="1052513"/>
            <a:ext cx="8229600" cy="796925"/>
          </a:xfrm>
        </p:spPr>
        <p:txBody>
          <a:bodyPr/>
          <a:lstStyle/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Вопросы по ГИА-11</a:t>
            </a:r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>
          <a:xfrm>
            <a:off x="250825" y="1700213"/>
            <a:ext cx="8435975" cy="4873625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Можно ли сдавать два уровня математики?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(можно, но если один из уровней будет сдан, то пересдать другой уровень будет нельзя)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Собираются ли добавить обязательный предмет для сдачи ЕГЭ в 2016 году?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(нет, но в 2022 г. обязательным будет иностранный язык)</a:t>
            </a:r>
          </a:p>
          <a:p>
            <a:endParaRPr lang="ru-RU" dirty="0" smtClean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887413" y="981075"/>
            <a:ext cx="8229600" cy="576263"/>
          </a:xfrm>
        </p:spPr>
        <p:txBody>
          <a:bodyPr/>
          <a:lstStyle/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Вопросы по ГИА-11</a:t>
            </a:r>
          </a:p>
        </p:txBody>
      </p:sp>
      <p:sp>
        <p:nvSpPr>
          <p:cNvPr id="24579" name="Объект 2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873625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можно узнать результаты ЕГЭ?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(только в своем ОУ, либо на сайте</a:t>
            </a:r>
            <a:r>
              <a:rPr lang="ru-RU" b="1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http://www.ege.edu.ru</a:t>
            </a:r>
            <a:r>
              <a:rPr lang="ru-RU" b="1" u="sng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Почему в экзаменах по биологии, химии и физике убрали тестовую часть?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(чтобы исключить при оценке знаний выпускников элемент случайности)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1258888" y="1052513"/>
            <a:ext cx="8229600" cy="661987"/>
          </a:xfrm>
        </p:spPr>
        <p:txBody>
          <a:bodyPr/>
          <a:lstStyle/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Вопросы по ГИА-11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4368800"/>
          </a:xfrm>
        </p:spPr>
        <p:txBody>
          <a:bodyPr/>
          <a:lstStyle/>
          <a:p>
            <a:pPr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воспользоваться результатами ЕГЭ - 2017 тем, кто захочет получить второе высшее образование?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(результаты ЕГЭ действительны </a:t>
            </a:r>
          </a:p>
          <a:p>
            <a:pPr marL="109537" indent="0">
              <a:buFont typeface="Georgia" pitchFamily="18" charset="0"/>
              <a:buNone/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 года)</a:t>
            </a:r>
          </a:p>
          <a:p>
            <a:pPr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получить 10 баллов за сочинение?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(см. правила приема на сайтах вузов)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Вопросы по ГИА-11</a:t>
            </a:r>
          </a:p>
        </p:txBody>
      </p:sp>
      <p:sp>
        <p:nvSpPr>
          <p:cNvPr id="2662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вузами учитываются результаты ЕГЭ, если свидетельства не выдаются? (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размещаются в ФИС)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Что делать родителям, если ребенок заболел накануне экзаменов или не завершил экзамен?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(медицинские документы и заявление в ГЭК)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1071563"/>
            <a:ext cx="8229600" cy="714375"/>
          </a:xfrm>
        </p:spPr>
        <p:txBody>
          <a:bodyPr/>
          <a:lstStyle/>
          <a:p>
            <a:pPr algn="ctr"/>
            <a:r>
              <a:rPr lang="ru-RU" altLang="ru-RU" b="1" smtClean="0">
                <a:latin typeface="Times New Roman" pitchFamily="18" charset="0"/>
                <a:cs typeface="Times New Roman" pitchFamily="18" charset="0"/>
              </a:rPr>
              <a:t>Официальные сайты</a:t>
            </a:r>
            <a:br>
              <a:rPr lang="ru-RU" altLang="ru-RU" b="1" smtClean="0">
                <a:latin typeface="Times New Roman" pitchFamily="18" charset="0"/>
                <a:cs typeface="Times New Roman" pitchFamily="18" charset="0"/>
              </a:rPr>
            </a:br>
            <a:endParaRPr lang="ru-RU" altLang="ru-RU" b="1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75" y="1428750"/>
            <a:ext cx="7858125" cy="5145088"/>
          </a:xfrm>
        </p:spPr>
        <p:txBody>
          <a:bodyPr/>
          <a:lstStyle/>
          <a:p>
            <a:pPr marL="342900" indent="-342900" algn="ctr" eaLnBrk="1" hangingPunct="1">
              <a:buClr>
                <a:srgbClr val="CC3300"/>
              </a:buClr>
              <a:buSzPct val="75000"/>
              <a:buFont typeface="Georgia" pitchFamily="18" charset="0"/>
              <a:buNone/>
              <a:defRPr/>
            </a:pPr>
            <a:r>
              <a:rPr lang="ru-RU" b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Официальный информационный портал ЕГЭ </a:t>
            </a:r>
            <a:r>
              <a:rPr lang="ru-RU" b="1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http://www.ege.edu.ru</a:t>
            </a:r>
            <a:r>
              <a:rPr lang="ru-RU" b="1" u="sng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marL="342900" indent="-342900" algn="ctr" eaLnBrk="1" hangingPunct="1">
              <a:buClr>
                <a:srgbClr val="CC3300"/>
              </a:buClr>
              <a:buSzPct val="75000"/>
              <a:buFont typeface="Georgia" pitchFamily="18" charset="0"/>
              <a:buNone/>
              <a:defRPr/>
            </a:pPr>
            <a:r>
              <a:rPr lang="ru-RU" b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ФГУ «Федеральный центр тестирования»</a:t>
            </a:r>
          </a:p>
          <a:p>
            <a:pPr marL="342900" indent="-342900" algn="ctr" eaLnBrk="1" hangingPunct="1">
              <a:buClr>
                <a:srgbClr val="CC3300"/>
              </a:buClr>
              <a:buSzPct val="75000"/>
              <a:buFont typeface="Georgia" pitchFamily="18" charset="0"/>
              <a:buNone/>
              <a:defRPr/>
            </a:pPr>
            <a:r>
              <a:rPr lang="ru-RU" b="1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http://www.rustest.ru/</a:t>
            </a:r>
          </a:p>
          <a:p>
            <a:pPr marL="342900" indent="-342900" algn="ctr" eaLnBrk="1" hangingPunct="1">
              <a:buClr>
                <a:srgbClr val="CC3300"/>
              </a:buClr>
              <a:buSzPct val="75000"/>
              <a:buFont typeface="Georgia" pitchFamily="18" charset="0"/>
              <a:buNone/>
              <a:defRPr/>
            </a:pPr>
            <a:r>
              <a:rPr lang="ru-RU" b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Федеральный институт педагогических измерений </a:t>
            </a:r>
          </a:p>
          <a:p>
            <a:pPr marL="342900" indent="-342900" algn="ctr" eaLnBrk="1" hangingPunct="1">
              <a:buClr>
                <a:srgbClr val="CC3300"/>
              </a:buClr>
              <a:buSzPct val="75000"/>
              <a:buFont typeface="Georgia" pitchFamily="18" charset="0"/>
              <a:buNone/>
              <a:defRPr/>
            </a:pPr>
            <a:r>
              <a:rPr lang="ru-RU" b="1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http://www.fipi.ru/</a:t>
            </a:r>
          </a:p>
          <a:p>
            <a:pPr marL="342900" indent="-342900" algn="ctr" eaLnBrk="1" hangingPunct="1">
              <a:buClr>
                <a:srgbClr val="CC3300"/>
              </a:buClr>
              <a:buSzPct val="75000"/>
              <a:buFont typeface="Georgia" pitchFamily="18" charset="0"/>
              <a:buNone/>
              <a:defRPr/>
            </a:pPr>
            <a:r>
              <a:rPr lang="ru-RU" b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Официальный сайт </a:t>
            </a:r>
            <a:r>
              <a:rPr lang="ru-RU" b="1" kern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b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России</a:t>
            </a:r>
          </a:p>
          <a:p>
            <a:pPr marL="342900" indent="-342900" algn="ctr" eaLnBrk="1" hangingPunct="1">
              <a:buClr>
                <a:srgbClr val="CC3300"/>
              </a:buClr>
              <a:buSzPct val="75000"/>
              <a:buFont typeface="Georgia" pitchFamily="18" charset="0"/>
              <a:buNone/>
              <a:defRPr/>
            </a:pPr>
            <a:r>
              <a:rPr lang="ru-RU" b="1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http://www.минобрнауки.рф/</a:t>
            </a:r>
          </a:p>
          <a:p>
            <a:pPr marL="342900" indent="-342900" algn="ctr" eaLnBrk="1" hangingPunct="1">
              <a:buClr>
                <a:srgbClr val="CC3300"/>
              </a:buClr>
              <a:buSzPct val="75000"/>
              <a:buNone/>
              <a:defRPr/>
            </a:pPr>
            <a:r>
              <a:rPr lang="ru-RU" b="1" kern="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Официальный сайт </a:t>
            </a:r>
            <a:r>
              <a:rPr lang="ru-RU" b="1" kern="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Рособрнадзора</a:t>
            </a:r>
            <a:endParaRPr lang="ru-RU" b="1" kern="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1" hangingPunct="1">
              <a:buClr>
                <a:srgbClr val="CC3300"/>
              </a:buClr>
              <a:buSzPct val="75000"/>
              <a:buNone/>
              <a:defRPr/>
            </a:pPr>
            <a:r>
              <a:rPr lang="ru-RU" b="1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en-US" b="1" u="sng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obrnadzor</a:t>
            </a:r>
            <a:r>
              <a:rPr lang="ru-RU" b="1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gov.ru</a:t>
            </a:r>
            <a:r>
              <a:rPr lang="ru-RU" b="1" u="sng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marL="342900" indent="-342900" algn="ctr" eaLnBrk="1" hangingPunct="1">
              <a:buClr>
                <a:srgbClr val="CC3300"/>
              </a:buClr>
              <a:buSzPct val="75000"/>
              <a:buFont typeface="Georgia" pitchFamily="18" charset="0"/>
              <a:buNone/>
              <a:defRPr/>
            </a:pPr>
            <a:endParaRPr lang="en-US" b="1" u="sng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1" hangingPunct="1">
              <a:buClr>
                <a:srgbClr val="CC3300"/>
              </a:buClr>
              <a:buSzPct val="75000"/>
              <a:defRPr/>
            </a:pPr>
            <a:endParaRPr lang="en-US" b="1" u="sng" kern="0" dirty="0" smtClean="0">
              <a:solidFill>
                <a:schemeClr val="tx2"/>
              </a:solidFill>
              <a:latin typeface="Arial"/>
            </a:endParaRP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8964488" cy="1656184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altLang="ru-RU" sz="2800" b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sz="2800" b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800" b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sz="2800" b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800" b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2016-2017 учебном году</a:t>
            </a:r>
            <a:br>
              <a:rPr lang="ru-RU" altLang="ru-RU" sz="2800" b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800" b="1" dirty="0" smtClean="0">
                <a:solidFill>
                  <a:srgbClr val="66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(Всероссийские проверочные работы, ВПР)</a:t>
            </a:r>
          </a:p>
        </p:txBody>
      </p:sp>
      <p:graphicFrame>
        <p:nvGraphicFramePr>
          <p:cNvPr id="8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302370305"/>
              </p:ext>
            </p:extLst>
          </p:nvPr>
        </p:nvGraphicFramePr>
        <p:xfrm>
          <a:off x="395536" y="1844824"/>
          <a:ext cx="8229600" cy="20524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6264"/>
                <a:gridCol w="2664296"/>
                <a:gridCol w="3189040"/>
              </a:tblGrid>
              <a:tr h="4370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Сайт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6" marB="45706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ВПР</a:t>
                      </a: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предмет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6" marB="45706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Классы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6" marB="45706">
                    <a:solidFill>
                      <a:srgbClr val="FFC000"/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sng" kern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http://www.fipi.ru/</a:t>
                      </a:r>
                    </a:p>
                    <a:p>
                      <a:pPr algn="ctr"/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6" marB="457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География</a:t>
                      </a:r>
                    </a:p>
                    <a:p>
                      <a:pPr algn="ctr"/>
                      <a:r>
                        <a:rPr lang="ru-RU" sz="20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Физика</a:t>
                      </a:r>
                    </a:p>
                    <a:p>
                      <a:pPr algn="ctr"/>
                      <a:r>
                        <a:rPr lang="ru-RU" sz="20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Химия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Биология 11 мая</a:t>
                      </a:r>
                    </a:p>
                    <a:p>
                      <a:pPr algn="ctr"/>
                      <a:r>
                        <a:rPr lang="ru-RU" sz="2000" b="1" i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История 18 мая</a:t>
                      </a:r>
                    </a:p>
                  </a:txBody>
                  <a:tcPr marT="45706" marB="4570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11-х классах всех ОО, не сдающих ЕГЭ по данному предмету</a:t>
                      </a:r>
                    </a:p>
                    <a:p>
                      <a:pPr algn="ctr"/>
                      <a:endParaRPr lang="ru-RU" sz="2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6" marB="45706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9946916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 </a:t>
            </a:r>
            <a:b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Удачи!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2709863"/>
            <a:ext cx="482441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333375"/>
            <a:ext cx="8229600" cy="703263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FF0000"/>
                </a:solidFill>
                <a:latin typeface="Arial" charset="0"/>
              </a:rPr>
              <a:t>Продолжительность экзаменов</a:t>
            </a:r>
          </a:p>
        </p:txBody>
      </p:sp>
      <p:sp>
        <p:nvSpPr>
          <p:cNvPr id="33795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428625" y="1571625"/>
            <a:ext cx="8462963" cy="5286375"/>
          </a:xfrm>
        </p:spPr>
        <p:txBody>
          <a:bodyPr/>
          <a:lstStyle/>
          <a:p>
            <a:pPr marL="631825" indent="-539750" eaLnBrk="1" hangingPunct="1">
              <a:lnSpc>
                <a:spcPct val="90000"/>
              </a:lnSpc>
              <a:buClr>
                <a:schemeClr val="tx2"/>
              </a:buClr>
              <a:buSzPct val="120000"/>
              <a:buFont typeface="Wingdings" pitchFamily="2" charset="2"/>
              <a:buChar char="Ø"/>
            </a:pPr>
            <a:r>
              <a:rPr lang="ru-RU" dirty="0" smtClean="0">
                <a:solidFill>
                  <a:srgbClr val="0000FF"/>
                </a:solidFill>
                <a:latin typeface="Arial" charset="0"/>
              </a:rPr>
              <a:t>русский язык – 210 минут (41 чел.),</a:t>
            </a:r>
          </a:p>
          <a:p>
            <a:pPr marL="631825" indent="-539750" eaLnBrk="1" hangingPunct="1">
              <a:lnSpc>
                <a:spcPct val="90000"/>
              </a:lnSpc>
              <a:buClr>
                <a:schemeClr val="tx2"/>
              </a:buClr>
              <a:buSzPct val="120000"/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Arial" charset="0"/>
              </a:rPr>
              <a:t>математика (профиль) – 235 минут ???,</a:t>
            </a:r>
          </a:p>
          <a:p>
            <a:pPr marL="631825" indent="-539750" eaLnBrk="1" hangingPunct="1">
              <a:lnSpc>
                <a:spcPct val="90000"/>
              </a:lnSpc>
              <a:buClr>
                <a:schemeClr val="tx2"/>
              </a:buClr>
              <a:buSzPct val="120000"/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6666FF"/>
                </a:solidFill>
                <a:latin typeface="Arial" charset="0"/>
              </a:rPr>
              <a:t>математика (база) – 180 минут ???</a:t>
            </a:r>
          </a:p>
          <a:p>
            <a:pPr marL="631825" indent="-539750" eaLnBrk="1" hangingPunct="1">
              <a:lnSpc>
                <a:spcPct val="90000"/>
              </a:lnSpc>
              <a:buClr>
                <a:schemeClr val="tx2"/>
              </a:buClr>
              <a:buSzPct val="120000"/>
              <a:buFont typeface="Wingdings" pitchFamily="2" charset="2"/>
              <a:buChar char="Ø"/>
            </a:pPr>
            <a:r>
              <a:rPr lang="ru-RU" dirty="0" smtClean="0">
                <a:solidFill>
                  <a:srgbClr val="0000FF"/>
                </a:solidFill>
                <a:latin typeface="Arial" charset="0"/>
              </a:rPr>
              <a:t>биология – 210 минут (9 чел.) ,</a:t>
            </a:r>
          </a:p>
          <a:p>
            <a:pPr marL="631825" indent="-539750" eaLnBrk="1" hangingPunct="1">
              <a:lnSpc>
                <a:spcPct val="90000"/>
              </a:lnSpc>
              <a:buClr>
                <a:schemeClr val="tx2"/>
              </a:buClr>
              <a:buSzPct val="120000"/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Arial" charset="0"/>
              </a:rPr>
              <a:t>физика – 235 минут (24 чел.),</a:t>
            </a:r>
          </a:p>
          <a:p>
            <a:pPr marL="631825" indent="-539750" eaLnBrk="1" hangingPunct="1">
              <a:lnSpc>
                <a:spcPct val="90000"/>
              </a:lnSpc>
              <a:buClr>
                <a:schemeClr val="tx2"/>
              </a:buClr>
              <a:buSzPct val="120000"/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Arial" charset="0"/>
              </a:rPr>
              <a:t>история – 235 минут (3 чел.),</a:t>
            </a:r>
          </a:p>
          <a:p>
            <a:pPr marL="631825" indent="-539750" eaLnBrk="1" hangingPunct="1">
              <a:lnSpc>
                <a:spcPct val="90000"/>
              </a:lnSpc>
              <a:buClr>
                <a:schemeClr val="tx2"/>
              </a:buClr>
              <a:buSzPct val="120000"/>
              <a:buFont typeface="Wingdings" pitchFamily="2" charset="2"/>
              <a:buChar char="Ø"/>
            </a:pPr>
            <a:r>
              <a:rPr lang="ru-RU" dirty="0" smtClean="0">
                <a:solidFill>
                  <a:srgbClr val="0000FF"/>
                </a:solidFill>
                <a:latin typeface="Arial" charset="0"/>
              </a:rPr>
              <a:t>химия – 210 минут (6 чел.),</a:t>
            </a:r>
          </a:p>
          <a:p>
            <a:pPr marL="631825" indent="-539750" eaLnBrk="1" hangingPunct="1">
              <a:lnSpc>
                <a:spcPct val="90000"/>
              </a:lnSpc>
              <a:buClr>
                <a:schemeClr val="tx2"/>
              </a:buClr>
              <a:buSzPct val="120000"/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Arial" charset="0"/>
              </a:rPr>
              <a:t>обществознание – 235 минут (6 чел.)</a:t>
            </a:r>
          </a:p>
          <a:p>
            <a:pPr marL="631825" indent="-539750" eaLnBrk="1" hangingPunct="1">
              <a:lnSpc>
                <a:spcPct val="90000"/>
              </a:lnSpc>
              <a:buClr>
                <a:schemeClr val="tx2"/>
              </a:buClr>
              <a:buSzPct val="120000"/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  <a:latin typeface="Arial" charset="0"/>
              </a:rPr>
              <a:t>литература – 235 минут (1 чел.)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3"/>
          <p:cNvSpPr>
            <a:spLocks noChangeArrowheads="1"/>
          </p:cNvSpPr>
          <p:nvPr/>
        </p:nvSpPr>
        <p:spPr bwMode="auto">
          <a:xfrm>
            <a:off x="304800" y="-228600"/>
            <a:ext cx="8577263" cy="12954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ru-RU" sz="3200" b="1" dirty="0">
              <a:solidFill>
                <a:srgbClr val="FFC000"/>
              </a:solidFill>
              <a:latin typeface="Palatino Linotype" pitchFamily="18" charset="0"/>
              <a:cs typeface="Times New Roman" pitchFamily="18" charset="0"/>
            </a:endParaRPr>
          </a:p>
          <a:p>
            <a:pPr algn="ctr" eaLnBrk="1" hangingPunct="1"/>
            <a:endParaRPr lang="ru-RU" sz="3200" b="1" dirty="0">
              <a:solidFill>
                <a:srgbClr val="FFC000"/>
              </a:solidFill>
              <a:latin typeface="Palatino Linotype" pitchFamily="18" charset="0"/>
              <a:cs typeface="Times New Roman" pitchFamily="18" charset="0"/>
            </a:endParaRPr>
          </a:p>
          <a:p>
            <a:pPr algn="ctr" eaLnBrk="1" hangingPunct="1"/>
            <a:endParaRPr lang="ru-RU" sz="3200" b="1" dirty="0">
              <a:solidFill>
                <a:srgbClr val="FFC000"/>
              </a:solidFill>
              <a:latin typeface="Palatino Linotype" pitchFamily="18" charset="0"/>
              <a:cs typeface="Times New Roman" pitchFamily="18" charset="0"/>
            </a:endParaRPr>
          </a:p>
          <a:p>
            <a:pPr algn="ctr" eaLnBrk="1" hangingPunct="1"/>
            <a:endParaRPr lang="ru-RU" sz="3200" b="1" dirty="0">
              <a:solidFill>
                <a:srgbClr val="FFC000"/>
              </a:solidFill>
              <a:latin typeface="Palatino Linotype" pitchFamily="18" charset="0"/>
              <a:cs typeface="Times New Roman" pitchFamily="18" charset="0"/>
            </a:endParaRPr>
          </a:p>
          <a:p>
            <a:pPr algn="ctr" eaLnBrk="1" hangingPunct="1"/>
            <a:endParaRPr lang="ru-RU" sz="3200" b="1" dirty="0" smtClean="0">
              <a:solidFill>
                <a:srgbClr val="C00000"/>
              </a:solidFill>
              <a:latin typeface="Palatino Linotype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3200" b="1" dirty="0" smtClean="0">
                <a:solidFill>
                  <a:srgbClr val="C00000"/>
                </a:solidFill>
                <a:latin typeface="Palatino Linotype" pitchFamily="18" charset="0"/>
                <a:cs typeface="Times New Roman" pitchFamily="18" charset="0"/>
              </a:rPr>
              <a:t>Минимальное </a:t>
            </a:r>
            <a:r>
              <a:rPr lang="ru-RU" sz="3200" b="1" dirty="0">
                <a:solidFill>
                  <a:srgbClr val="C00000"/>
                </a:solidFill>
                <a:latin typeface="Palatino Linotype" pitchFamily="18" charset="0"/>
                <a:cs typeface="Times New Roman" pitchFamily="18" charset="0"/>
              </a:rPr>
              <a:t>количество баллов ЕГЭ </a:t>
            </a:r>
            <a:r>
              <a:rPr lang="ru-RU" sz="3200" b="1" dirty="0" smtClean="0">
                <a:solidFill>
                  <a:srgbClr val="C00000"/>
                </a:solidFill>
                <a:latin typeface="Palatino Linotype" pitchFamily="18" charset="0"/>
                <a:cs typeface="Times New Roman" pitchFamily="18" charset="0"/>
              </a:rPr>
              <a:t>2017 </a:t>
            </a:r>
            <a:r>
              <a:rPr lang="ru-RU" sz="3200" b="1" dirty="0">
                <a:solidFill>
                  <a:srgbClr val="C00000"/>
                </a:solidFill>
                <a:latin typeface="Palatino Linotype" pitchFamily="18" charset="0"/>
                <a:cs typeface="Times New Roman" pitchFamily="18" charset="0"/>
              </a:rPr>
              <a:t>для </a:t>
            </a:r>
            <a:r>
              <a:rPr lang="ru-RU" sz="3200" b="1" dirty="0" smtClean="0">
                <a:solidFill>
                  <a:srgbClr val="C00000"/>
                </a:solidFill>
                <a:latin typeface="Palatino Linotype" pitchFamily="18" charset="0"/>
                <a:cs typeface="Times New Roman" pitchFamily="18" charset="0"/>
              </a:rPr>
              <a:t>ВУЗов </a:t>
            </a:r>
            <a:r>
              <a:rPr lang="ru-RU" sz="2400" b="1" dirty="0" smtClean="0">
                <a:solidFill>
                  <a:srgbClr val="C00000"/>
                </a:solidFill>
                <a:latin typeface="Palatino Linotype" pitchFamily="18" charset="0"/>
                <a:cs typeface="Times New Roman" pitchFamily="18" charset="0"/>
              </a:rPr>
              <a:t>(приказ №1967 от 18.11.2016)</a:t>
            </a:r>
            <a:endParaRPr lang="ru-RU" sz="2400" b="1" dirty="0">
              <a:solidFill>
                <a:srgbClr val="C00000"/>
              </a:solidFill>
              <a:latin typeface="Palatino Linotype" pitchFamily="18" charset="0"/>
              <a:cs typeface="Times New Roman" pitchFamily="18" charset="0"/>
            </a:endParaRPr>
          </a:p>
          <a:p>
            <a:pPr algn="ctr" eaLnBrk="1" hangingPunct="1"/>
            <a:endParaRPr lang="ru-RU" sz="3200" b="1" dirty="0">
              <a:solidFill>
                <a:srgbClr val="FFC000"/>
              </a:solidFill>
              <a:latin typeface="Palatino Linotype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3200" b="1" dirty="0">
                <a:solidFill>
                  <a:srgbClr val="FFC000"/>
                </a:solidFill>
                <a:latin typeface="Palatino Linotype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531" name="Прямоугольник 3"/>
          <p:cNvSpPr>
            <a:spLocks noChangeArrowheads="1"/>
          </p:cNvSpPr>
          <p:nvPr/>
        </p:nvSpPr>
        <p:spPr bwMode="auto">
          <a:xfrm>
            <a:off x="1066800" y="1295400"/>
            <a:ext cx="7467600" cy="493236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ru-RU" sz="2400" b="1" dirty="0">
              <a:solidFill>
                <a:srgbClr val="FFFFFF"/>
              </a:solidFill>
              <a:latin typeface="Tahoma" pitchFamily="34" charset="0"/>
            </a:endParaRPr>
          </a:p>
          <a:p>
            <a:pPr algn="ctr" eaLnBrk="1" hangingPunct="1"/>
            <a:endParaRPr lang="ru-RU" sz="2400" b="1" dirty="0">
              <a:solidFill>
                <a:srgbClr val="FFFFFF"/>
              </a:solidFill>
              <a:latin typeface="Tahoma" pitchFamily="34" charset="0"/>
            </a:endParaRPr>
          </a:p>
          <a:p>
            <a:pPr algn="ctr" eaLnBrk="1" hangingPunct="1"/>
            <a:endParaRPr lang="ru-RU" sz="2400" b="1" dirty="0">
              <a:solidFill>
                <a:srgbClr val="FFFFFF"/>
              </a:solidFill>
              <a:latin typeface="Tahoma" pitchFamily="34" charset="0"/>
            </a:endParaRPr>
          </a:p>
          <a:p>
            <a:pPr algn="ctr" eaLnBrk="1" hangingPunct="1"/>
            <a:endParaRPr lang="ru-RU" sz="2400" b="1" dirty="0">
              <a:solidFill>
                <a:srgbClr val="FFFFFF"/>
              </a:solidFill>
              <a:latin typeface="Tahoma" pitchFamily="34" charset="0"/>
            </a:endParaRPr>
          </a:p>
          <a:p>
            <a:pPr algn="ctr" eaLnBrk="1" hangingPunct="1"/>
            <a:r>
              <a:rPr lang="ru-RU" sz="2400" b="1" dirty="0">
                <a:latin typeface="Tahoma" pitchFamily="34" charset="0"/>
              </a:rPr>
              <a:t>русский язык – </a:t>
            </a:r>
            <a:r>
              <a:rPr lang="ru-RU" sz="2400" b="1" dirty="0">
                <a:solidFill>
                  <a:srgbClr val="FF0000"/>
                </a:solidFill>
                <a:latin typeface="Tahoma" pitchFamily="34" charset="0"/>
              </a:rPr>
              <a:t>36</a:t>
            </a:r>
          </a:p>
          <a:p>
            <a:pPr algn="ctr" eaLnBrk="1" hangingPunct="1"/>
            <a:r>
              <a:rPr lang="ru-RU" sz="2400" b="1" dirty="0">
                <a:latin typeface="Tahoma" pitchFamily="34" charset="0"/>
              </a:rPr>
              <a:t>математика (профиль) –    </a:t>
            </a:r>
            <a:r>
              <a:rPr lang="ru-RU" sz="2400" b="1" dirty="0" smtClean="0">
                <a:solidFill>
                  <a:srgbClr val="FF0000"/>
                </a:solidFill>
                <a:latin typeface="Tahoma" pitchFamily="34" charset="0"/>
              </a:rPr>
              <a:t>27</a:t>
            </a:r>
          </a:p>
          <a:p>
            <a:pPr algn="ctr" eaLnBrk="1" hangingPunct="1"/>
            <a:r>
              <a:rPr lang="ru-RU" sz="2400" b="1" dirty="0" smtClean="0">
                <a:solidFill>
                  <a:srgbClr val="FF0000"/>
                </a:solidFill>
                <a:latin typeface="Tahoma" pitchFamily="34" charset="0"/>
              </a:rPr>
              <a:t>математика (база) – 3 балла (удовлетворительно)</a:t>
            </a:r>
            <a:endParaRPr lang="ru-RU" sz="2400" b="1" dirty="0">
              <a:solidFill>
                <a:srgbClr val="FF0000"/>
              </a:solidFill>
              <a:latin typeface="Tahoma" pitchFamily="34" charset="0"/>
            </a:endParaRPr>
          </a:p>
          <a:p>
            <a:pPr algn="ctr" eaLnBrk="1" hangingPunct="1"/>
            <a:r>
              <a:rPr lang="ru-RU" sz="2400" b="1" dirty="0">
                <a:latin typeface="Tahoma" pitchFamily="34" charset="0"/>
              </a:rPr>
              <a:t>физика –            </a:t>
            </a:r>
            <a:r>
              <a:rPr lang="ru-RU" sz="2400" b="1" dirty="0">
                <a:solidFill>
                  <a:srgbClr val="FF0000"/>
                </a:solidFill>
                <a:latin typeface="Tahoma" pitchFamily="34" charset="0"/>
              </a:rPr>
              <a:t>36</a:t>
            </a:r>
          </a:p>
          <a:p>
            <a:pPr algn="ctr" eaLnBrk="1" hangingPunct="1"/>
            <a:r>
              <a:rPr lang="ru-RU" sz="2400" b="1" dirty="0">
                <a:latin typeface="Tahoma" pitchFamily="34" charset="0"/>
              </a:rPr>
              <a:t>химия –              </a:t>
            </a:r>
            <a:r>
              <a:rPr lang="ru-RU" sz="2400" b="1" dirty="0">
                <a:solidFill>
                  <a:srgbClr val="FF0000"/>
                </a:solidFill>
                <a:latin typeface="Tahoma" pitchFamily="34" charset="0"/>
              </a:rPr>
              <a:t>36</a:t>
            </a:r>
          </a:p>
          <a:p>
            <a:pPr algn="ctr" eaLnBrk="1" hangingPunct="1"/>
            <a:r>
              <a:rPr lang="ru-RU" sz="2400" b="1" dirty="0">
                <a:latin typeface="Tahoma" pitchFamily="34" charset="0"/>
              </a:rPr>
              <a:t>биология –        </a:t>
            </a:r>
            <a:r>
              <a:rPr lang="ru-RU" sz="2400" b="1" dirty="0">
                <a:solidFill>
                  <a:srgbClr val="FF0000"/>
                </a:solidFill>
                <a:latin typeface="Tahoma" pitchFamily="34" charset="0"/>
              </a:rPr>
              <a:t>36</a:t>
            </a:r>
          </a:p>
          <a:p>
            <a:pPr algn="ctr" eaLnBrk="1" hangingPunct="1"/>
            <a:r>
              <a:rPr lang="ru-RU" sz="2400" b="1" dirty="0" smtClean="0">
                <a:latin typeface="Tahoma" pitchFamily="34" charset="0"/>
              </a:rPr>
              <a:t>литература </a:t>
            </a:r>
            <a:r>
              <a:rPr lang="ru-RU" sz="2400" b="1" dirty="0">
                <a:latin typeface="Tahoma" pitchFamily="34" charset="0"/>
              </a:rPr>
              <a:t>–     </a:t>
            </a:r>
            <a:r>
              <a:rPr lang="ru-RU" sz="2400" b="1" dirty="0">
                <a:solidFill>
                  <a:srgbClr val="FF0000"/>
                </a:solidFill>
                <a:latin typeface="Tahoma" pitchFamily="34" charset="0"/>
              </a:rPr>
              <a:t>32</a:t>
            </a:r>
          </a:p>
          <a:p>
            <a:pPr algn="ctr" eaLnBrk="1" hangingPunct="1"/>
            <a:r>
              <a:rPr lang="ru-RU" sz="2400" b="1" dirty="0">
                <a:latin typeface="Tahoma" pitchFamily="34" charset="0"/>
              </a:rPr>
              <a:t>история –           </a:t>
            </a:r>
            <a:r>
              <a:rPr lang="ru-RU" sz="2400" b="1" dirty="0">
                <a:solidFill>
                  <a:srgbClr val="FF0000"/>
                </a:solidFill>
                <a:latin typeface="Tahoma" pitchFamily="34" charset="0"/>
              </a:rPr>
              <a:t>32</a:t>
            </a:r>
          </a:p>
          <a:p>
            <a:pPr algn="ctr" eaLnBrk="1" hangingPunct="1"/>
            <a:r>
              <a:rPr lang="ru-RU" sz="2400" b="1" dirty="0">
                <a:latin typeface="Tahoma" pitchFamily="34" charset="0"/>
              </a:rPr>
              <a:t>обществознание – </a:t>
            </a:r>
            <a:r>
              <a:rPr lang="ru-RU" sz="2400" b="1" dirty="0">
                <a:solidFill>
                  <a:srgbClr val="FF0000"/>
                </a:solidFill>
                <a:latin typeface="Tahoma" pitchFamily="34" charset="0"/>
              </a:rPr>
              <a:t>42</a:t>
            </a:r>
          </a:p>
          <a:p>
            <a:pPr algn="ctr" eaLnBrk="1" hangingPunct="1"/>
            <a:r>
              <a:rPr lang="ru-RU" sz="2400" b="1" dirty="0" smtClean="0">
                <a:latin typeface="Tahoma" pitchFamily="34" charset="0"/>
              </a:rPr>
              <a:t>литература </a:t>
            </a:r>
            <a:r>
              <a:rPr lang="ru-RU" sz="2400" b="1" dirty="0">
                <a:latin typeface="Tahoma" pitchFamily="34" charset="0"/>
              </a:rPr>
              <a:t>–      </a:t>
            </a:r>
            <a:r>
              <a:rPr lang="ru-RU" sz="2400" b="1" dirty="0" smtClean="0">
                <a:solidFill>
                  <a:srgbClr val="FF0000"/>
                </a:solidFill>
                <a:latin typeface="Tahoma" pitchFamily="34" charset="0"/>
              </a:rPr>
              <a:t>32</a:t>
            </a:r>
            <a:endParaRPr lang="ru-RU" sz="2400" b="1" dirty="0">
              <a:solidFill>
                <a:srgbClr val="FF0000"/>
              </a:solidFill>
              <a:latin typeface="Tahoma" pitchFamily="34" charset="0"/>
            </a:endParaRPr>
          </a:p>
          <a:p>
            <a:pPr algn="ctr" eaLnBrk="1" hangingPunct="1"/>
            <a:endParaRPr lang="ru-RU" sz="2400" b="1" dirty="0">
              <a:latin typeface="Tahoma" pitchFamily="34" charset="0"/>
            </a:endParaRPr>
          </a:p>
          <a:p>
            <a:pPr algn="ctr" eaLnBrk="1" hangingPunct="1"/>
            <a:endParaRPr lang="ru-RU" sz="2400" b="1" dirty="0">
              <a:latin typeface="Tahoma" pitchFamily="34" charset="0"/>
            </a:endParaRPr>
          </a:p>
          <a:p>
            <a:pPr algn="ctr" eaLnBrk="1" hangingPunct="1"/>
            <a:r>
              <a:rPr lang="ru-RU" sz="2400" b="1" dirty="0">
                <a:latin typeface="Tahoma" pitchFamily="34" charset="0"/>
              </a:rPr>
              <a:t> </a:t>
            </a:r>
          </a:p>
          <a:p>
            <a:pPr algn="ctr" eaLnBrk="1" hangingPunct="1"/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8625" y="1500188"/>
            <a:ext cx="7929563" cy="4429125"/>
          </a:xfrm>
        </p:spPr>
        <p:txBody>
          <a:bodyPr/>
          <a:lstStyle/>
          <a:p>
            <a:pPr lvl="2" eaLnBrk="1" hangingPunct="1">
              <a:buFont typeface="Arial" pitchFamily="34" charset="0"/>
              <a:buNone/>
            </a:pPr>
            <a:r>
              <a:rPr lang="ru-RU" sz="1800" b="1" i="1" dirty="0" smtClean="0">
                <a:solidFill>
                  <a:schemeClr val="tx2"/>
                </a:solidFill>
                <a:latin typeface="Arial" pitchFamily="34" charset="0"/>
              </a:rPr>
              <a:t>     </a:t>
            </a:r>
          </a:p>
          <a:p>
            <a:pPr>
              <a:lnSpc>
                <a:spcPct val="80000"/>
              </a:lnSpc>
              <a:buNone/>
            </a:pPr>
            <a:endParaRPr lang="ru-RU" sz="24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sz="2400" dirty="0" smtClean="0">
                <a:latin typeface="Times New Roman" pitchFamily="18" charset="0"/>
              </a:rPr>
              <a:t> 31 мая 2017 года – математика Б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sz="2400" dirty="0" smtClean="0">
                <a:latin typeface="Times New Roman" pitchFamily="18" charset="0"/>
              </a:rPr>
              <a:t> 2 июня 2017 года – математика П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sz="2400" dirty="0" smtClean="0">
                <a:latin typeface="Times New Roman" pitchFamily="18" charset="0"/>
              </a:rPr>
              <a:t> 5 июня 2017 года – обществознание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sz="2400" dirty="0" smtClean="0">
                <a:latin typeface="Times New Roman" pitchFamily="18" charset="0"/>
              </a:rPr>
              <a:t> 7 июня 2017 года – физика, литература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sz="2400" dirty="0" smtClean="0">
                <a:latin typeface="Times New Roman" pitchFamily="18" charset="0"/>
              </a:rPr>
              <a:t>9 июня 2017 года – русский язык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sz="2400" dirty="0" smtClean="0">
                <a:latin typeface="Times New Roman" pitchFamily="18" charset="0"/>
              </a:rPr>
              <a:t>13 июня 2017 года – биология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sz="2400" dirty="0" smtClean="0">
                <a:latin typeface="Times New Roman" pitchFamily="18" charset="0"/>
              </a:rPr>
              <a:t>19 июня 2017 года  - история, химия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ru-RU" sz="2000" dirty="0" smtClean="0">
              <a:latin typeface="Times New Roman" pitchFamily="18" charset="0"/>
            </a:endParaRPr>
          </a:p>
          <a:p>
            <a:pPr lvl="2" eaLnBrk="1" hangingPunct="1"/>
            <a:endParaRPr lang="ru-RU" sz="2800" b="1" dirty="0" smtClean="0">
              <a:latin typeface="Arial" pitchFamily="34" charset="0"/>
            </a:endParaRPr>
          </a:p>
          <a:p>
            <a:pPr lvl="2" eaLnBrk="1" hangingPunct="1">
              <a:buFont typeface="Arial" pitchFamily="34" charset="0"/>
              <a:buNone/>
            </a:pPr>
            <a:endParaRPr lang="ru-RU" sz="2800" b="1" dirty="0" smtClean="0">
              <a:latin typeface="Arial" pitchFamily="34" charset="0"/>
            </a:endParaRPr>
          </a:p>
          <a:p>
            <a:pPr lvl="2" eaLnBrk="1" hangingPunct="1">
              <a:buFont typeface="Arial" pitchFamily="34" charset="0"/>
              <a:buNone/>
            </a:pPr>
            <a:endParaRPr lang="ru-RU" sz="2800" dirty="0" smtClean="0"/>
          </a:p>
        </p:txBody>
      </p:sp>
      <p:sp>
        <p:nvSpPr>
          <p:cNvPr id="9219" name="Прямоугольник 4"/>
          <p:cNvSpPr>
            <a:spLocks noChangeArrowheads="1"/>
          </p:cNvSpPr>
          <p:nvPr/>
        </p:nvSpPr>
        <p:spPr bwMode="auto">
          <a:xfrm>
            <a:off x="1500188" y="714375"/>
            <a:ext cx="578643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3200" b="1" dirty="0">
                <a:solidFill>
                  <a:srgbClr val="FF0000"/>
                </a:solidFill>
                <a:cs typeface="Arial" pitchFamily="34" charset="0"/>
              </a:rPr>
              <a:t>Расписание </a:t>
            </a:r>
            <a:r>
              <a:rPr lang="ru-RU" sz="3200" b="1" dirty="0" smtClean="0">
                <a:solidFill>
                  <a:srgbClr val="FF0000"/>
                </a:solidFill>
                <a:cs typeface="Arial" pitchFamily="34" charset="0"/>
              </a:rPr>
              <a:t>экзаменов (проект) </a:t>
            </a:r>
            <a:endParaRPr lang="ru-RU" sz="3200" dirty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556792"/>
            <a:ext cx="2252662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91264" cy="1008112"/>
          </a:xfrm>
        </p:spPr>
        <p:txBody>
          <a:bodyPr/>
          <a:lstStyle/>
          <a:p>
            <a:pPr algn="ctr" eaLnBrk="1" hangingPunct="1"/>
            <a:r>
              <a:rPr lang="ru-RU" b="1" dirty="0" smtClean="0">
                <a:solidFill>
                  <a:srgbClr val="0000FF"/>
                </a:solidFill>
                <a:latin typeface="Arial" charset="0"/>
              </a:rPr>
              <a:t>Подача заявления для участия в ЕГЭ</a:t>
            </a:r>
          </a:p>
        </p:txBody>
      </p:sp>
      <p:sp>
        <p:nvSpPr>
          <p:cNvPr id="19459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7615238" cy="428133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До 01.02.2017 года подать заявление !!!</a:t>
            </a:r>
          </a:p>
          <a:p>
            <a:pPr>
              <a:buNone/>
            </a:pPr>
            <a:r>
              <a:rPr lang="ru-RU" dirty="0" smtClean="0"/>
              <a:t>Указать дополнительные условия, учитывающие состояния здоровья</a:t>
            </a:r>
          </a:p>
          <a:p>
            <a:pPr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15616" y="2996952"/>
          <a:ext cx="6096000" cy="2676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1831752"/>
                <a:gridCol w="2032000"/>
              </a:tblGrid>
              <a:tr h="914292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Наименование предмета</a:t>
                      </a:r>
                      <a:endParaRPr lang="ru-RU" sz="1800" dirty="0"/>
                    </a:p>
                  </a:txBody>
                  <a:tcPr marT="45705" marB="45705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Отметка о выборе</a:t>
                      </a:r>
                      <a:endParaRPr lang="ru-RU" sz="1800" dirty="0"/>
                    </a:p>
                  </a:txBody>
                  <a:tcPr marT="45705" marB="45705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Выбор</a:t>
                      </a:r>
                      <a:r>
                        <a:rPr lang="ru-RU" sz="1800" baseline="0" dirty="0" smtClean="0"/>
                        <a:t> периода </a:t>
                      </a:r>
                      <a:r>
                        <a:rPr lang="ru-RU" sz="1800" dirty="0" smtClean="0"/>
                        <a:t>(досрочные, основные)</a:t>
                      </a:r>
                      <a:endParaRPr lang="ru-RU" sz="1800" dirty="0"/>
                    </a:p>
                  </a:txBody>
                  <a:tcPr marT="45705" marB="45705"/>
                </a:tc>
              </a:tr>
              <a:tr h="57393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Русский язык</a:t>
                      </a:r>
                      <a:endParaRPr lang="ru-RU" sz="1800" dirty="0"/>
                    </a:p>
                  </a:txBody>
                  <a:tcPr marT="45705" marB="45705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ЕГЭ</a:t>
                      </a:r>
                      <a:endParaRPr lang="ru-RU" sz="1800" dirty="0"/>
                    </a:p>
                  </a:txBody>
                  <a:tcPr marT="45705" marB="45705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ОСН</a:t>
                      </a:r>
                      <a:endParaRPr lang="ru-RU" sz="1800" dirty="0"/>
                    </a:p>
                  </a:txBody>
                  <a:tcPr marT="45705" marB="45705"/>
                </a:tc>
              </a:tr>
              <a:tr h="573935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Математика (профильный уровень)   </a:t>
                      </a:r>
                      <a:endParaRPr lang="ru-RU" sz="1800" dirty="0"/>
                    </a:p>
                  </a:txBody>
                  <a:tcPr marT="45705" marB="45705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ЕГЭ</a:t>
                      </a:r>
                      <a:endParaRPr lang="ru-RU" sz="1800" dirty="0"/>
                    </a:p>
                  </a:txBody>
                  <a:tcPr marT="45705" marB="45705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ОСН</a:t>
                      </a:r>
                      <a:endParaRPr lang="ru-RU" sz="1800" dirty="0"/>
                    </a:p>
                  </a:txBody>
                  <a:tcPr marT="45705" marB="4570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Лица, привлекаемые к проведению </a:t>
            </a:r>
            <a:r>
              <a:rPr lang="ru-RU" dirty="0" smtClean="0"/>
              <a:t>ГИА во время экзамена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73299" y="1967845"/>
            <a:ext cx="4475136" cy="390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0193" indent="-260193" defTabSz="972122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935" dirty="0">
                <a:solidFill>
                  <a:srgbClr val="0070C0"/>
                </a:solidFill>
                <a:latin typeface="Arial"/>
              </a:rPr>
              <a:t>руководитель и организаторы ППЭ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1564" y="1588833"/>
            <a:ext cx="983877" cy="18397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87509" y="2716358"/>
            <a:ext cx="2467407" cy="390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0193" indent="-260193" defTabSz="972122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935" dirty="0">
                <a:solidFill>
                  <a:srgbClr val="0070C0"/>
                </a:solidFill>
                <a:latin typeface="Arial"/>
              </a:rPr>
              <a:t>руководитель ОО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4536" y="2652520"/>
            <a:ext cx="983877" cy="168280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87509" y="3150623"/>
            <a:ext cx="1521570" cy="390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0193" indent="-260193" defTabSz="972122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935" dirty="0">
                <a:solidFill>
                  <a:srgbClr val="0070C0"/>
                </a:solidFill>
                <a:latin typeface="Arial"/>
              </a:rPr>
              <a:t>член ГЭК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78540" y="1737622"/>
            <a:ext cx="1308260" cy="15421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6389" y="2629628"/>
            <a:ext cx="1067347" cy="13638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2007" y="4636556"/>
            <a:ext cx="975907" cy="25007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04626" y="3423814"/>
            <a:ext cx="1988079" cy="211923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01571" y="3875462"/>
            <a:ext cx="3267048" cy="390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0193" indent="-260193" defTabSz="972122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935" dirty="0">
                <a:solidFill>
                  <a:srgbClr val="0070C0"/>
                </a:solidFill>
                <a:latin typeface="Arial"/>
              </a:rPr>
              <a:t>технический специалист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72214" y="4694368"/>
            <a:ext cx="4672241" cy="390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0193" indent="-260193" defTabSz="972122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935" dirty="0">
                <a:solidFill>
                  <a:srgbClr val="0070C0"/>
                </a:solidFill>
                <a:latin typeface="Arial"/>
              </a:rPr>
              <a:t>медицинские работники, ассистенты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095998" y="5181789"/>
            <a:ext cx="5994707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193" indent="-260193" defTabSz="972122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935" dirty="0">
                <a:solidFill>
                  <a:srgbClr val="0070C0"/>
                </a:solidFill>
                <a:latin typeface="Arial"/>
              </a:rPr>
              <a:t>сотрудники, осуществляющие охрану правопорядка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61094" y="6017842"/>
            <a:ext cx="6185190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193" indent="-260193" defTabSz="972122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935" dirty="0">
                <a:solidFill>
                  <a:srgbClr val="0070C0"/>
                </a:solidFill>
                <a:latin typeface="Arial"/>
              </a:rPr>
              <a:t>представители ОО, сопровождающие участников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0842" y="4201322"/>
            <a:ext cx="1063119" cy="255617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585" y="5157696"/>
            <a:ext cx="625939" cy="18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109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5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6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7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8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9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0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1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2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3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4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5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6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ФЦПРО-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3298</TotalTime>
  <Words>1928</Words>
  <Application>Microsoft Office PowerPoint</Application>
  <PresentationFormat>Экран (4:3)</PresentationFormat>
  <Paragraphs>330</Paragraphs>
  <Slides>46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28</vt:i4>
      </vt:variant>
      <vt:variant>
        <vt:lpstr>Заголовки слайдов</vt:lpstr>
      </vt:variant>
      <vt:variant>
        <vt:i4>46</vt:i4>
      </vt:variant>
    </vt:vector>
  </HeadingPairs>
  <TitlesOfParts>
    <vt:vector size="74" baseType="lpstr">
      <vt:lpstr>Городская</vt:lpstr>
      <vt:lpstr>ФЦПРО-ЕГЭ</vt:lpstr>
      <vt:lpstr>1_ФЦПРО-ЕГЭ</vt:lpstr>
      <vt:lpstr>2_ФЦПРО-ЕГЭ</vt:lpstr>
      <vt:lpstr>3_ФЦПРО-ЕГЭ</vt:lpstr>
      <vt:lpstr>4_ФЦПРО-ЕГЭ</vt:lpstr>
      <vt:lpstr>5_ФЦПРО-ЕГЭ</vt:lpstr>
      <vt:lpstr>6_ФЦПРО-ЕГЭ</vt:lpstr>
      <vt:lpstr>7_ФЦПРО-ЕГЭ</vt:lpstr>
      <vt:lpstr>8_ФЦПРО-ЕГЭ</vt:lpstr>
      <vt:lpstr>9_ФЦПРО-ЕГЭ</vt:lpstr>
      <vt:lpstr>10_ФЦПРО-ЕГЭ</vt:lpstr>
      <vt:lpstr>11_ФЦПРО-ЕГЭ</vt:lpstr>
      <vt:lpstr>12_ФЦПРО-ЕГЭ</vt:lpstr>
      <vt:lpstr>13_ФЦПРО-ЕГЭ</vt:lpstr>
      <vt:lpstr>14_ФЦПРО-ЕГЭ</vt:lpstr>
      <vt:lpstr>15_ФЦПРО-ЕГЭ</vt:lpstr>
      <vt:lpstr>16_ФЦПРО-ЕГЭ</vt:lpstr>
      <vt:lpstr>17_ФЦПРО-ЕГЭ</vt:lpstr>
      <vt:lpstr>18_ФЦПРО-ЕГЭ</vt:lpstr>
      <vt:lpstr>19_ФЦПРО-ЕГЭ</vt:lpstr>
      <vt:lpstr>20_ФЦПРО-ЕГЭ</vt:lpstr>
      <vt:lpstr>21_ФЦПРО-ЕГЭ</vt:lpstr>
      <vt:lpstr>22_ФЦПРО-ЕГЭ</vt:lpstr>
      <vt:lpstr>23_ФЦПРО-ЕГЭ</vt:lpstr>
      <vt:lpstr>24_ФЦПРО-ЕГЭ</vt:lpstr>
      <vt:lpstr>25_ФЦПРО-ЕГЭ</vt:lpstr>
      <vt:lpstr>26_ФЦПРО-ЕГЭ</vt:lpstr>
      <vt:lpstr>Слайд 1</vt:lpstr>
      <vt:lpstr> К государственной итоговой аттестации допускаются обучающиеся</vt:lpstr>
      <vt:lpstr>Слайд 3</vt:lpstr>
      <vt:lpstr>Экзамены по выбору </vt:lpstr>
      <vt:lpstr>Продолжительность экзаменов</vt:lpstr>
      <vt:lpstr>Слайд 6</vt:lpstr>
      <vt:lpstr>Слайд 7</vt:lpstr>
      <vt:lpstr>Подача заявления для участия в ЕГЭ</vt:lpstr>
      <vt:lpstr>Лица, привлекаемые к проведению ГИА во время экзамена</vt:lpstr>
      <vt:lpstr>Лица, имеющие право находиться в ППЭ в день экзамена </vt:lpstr>
      <vt:lpstr>Подготовка помещений ППЭ</vt:lpstr>
      <vt:lpstr>Видеонаблюдение в ППЭ</vt:lpstr>
      <vt:lpstr>Информационная безопасность</vt:lpstr>
      <vt:lpstr>Разрешенные дополнительные устройства для всех участников ЕГЭ</vt:lpstr>
      <vt:lpstr>Организация входа участников в ППЭ</vt:lpstr>
      <vt:lpstr>Организация входа в ППЭ</vt:lpstr>
      <vt:lpstr>Организация передвижения по ППЭ</vt:lpstr>
      <vt:lpstr>Распределение участников по аудиториям</vt:lpstr>
      <vt:lpstr>Начало проведения экзамена в аудитории ППЭ</vt:lpstr>
      <vt:lpstr>Содержание индивидуального комплекта</vt:lpstr>
      <vt:lpstr>Проверка комплектности ИК</vt:lpstr>
      <vt:lpstr>Особенности  ЕГЭ 2017</vt:lpstr>
      <vt:lpstr>Возможные ситуации в аудитории во время экзамена</vt:lpstr>
      <vt:lpstr>Заполнение регистрационных частей бланков ответов</vt:lpstr>
      <vt:lpstr>Слайд 25</vt:lpstr>
      <vt:lpstr>Сбор экзаменационных матералов</vt:lpstr>
      <vt:lpstr>  Перечень категорий участников, которые допускаются к сдаче ЕГЭ повторно  </vt:lpstr>
      <vt:lpstr>Пересдача</vt:lpstr>
      <vt:lpstr> Апелляция  по процедуре проведения экзамена </vt:lpstr>
      <vt:lpstr> Апелляция  о несогласии с выставленными баллами </vt:lpstr>
      <vt:lpstr>АТТЕСТАТ</vt:lpstr>
      <vt:lpstr>Итоговые отметки</vt:lpstr>
      <vt:lpstr>Слайд 33</vt:lpstr>
      <vt:lpstr>Межрегиональная образовательная онлайн-выставка «Навигатор поступления»</vt:lpstr>
      <vt:lpstr>Межрегиональная образовательная онлайн-выставка «Навигатор поступления»</vt:lpstr>
      <vt:lpstr>Оnline видео-лекции по подготовке к ЕГЭ на сайте Самарского университета</vt:lpstr>
      <vt:lpstr>Федеральный институт педагогических измерений  http://www.fipi.ru/</vt:lpstr>
      <vt:lpstr>Официальный информационный портал ЕГЭ http://www.ege.edu.ru/ </vt:lpstr>
      <vt:lpstr>Вопросы по ГИА-11</vt:lpstr>
      <vt:lpstr>Вопросы по ГИА-11</vt:lpstr>
      <vt:lpstr>Вопросы по ГИА-11</vt:lpstr>
      <vt:lpstr>Вопросы по ГИА-11</vt:lpstr>
      <vt:lpstr>Вопросы по ГИА-11</vt:lpstr>
      <vt:lpstr>Официальные сайты </vt:lpstr>
      <vt:lpstr>  в 2016-2017 учебном году (Всероссийские проверочные работы, ВПР)</vt:lpstr>
      <vt:lpstr>Спасибо за внимание!                                       Удачи!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411</cp:revision>
  <dcterms:created xsi:type="dcterms:W3CDTF">2012-03-29T18:39:00Z</dcterms:created>
  <dcterms:modified xsi:type="dcterms:W3CDTF">2017-01-19T09:24:10Z</dcterms:modified>
</cp:coreProperties>
</file>