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73" r:id="rId3"/>
    <p:sldId id="274" r:id="rId4"/>
    <p:sldId id="279" r:id="rId5"/>
    <p:sldId id="277" r:id="rId6"/>
    <p:sldId id="258" r:id="rId7"/>
    <p:sldId id="260" r:id="rId8"/>
    <p:sldId id="261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6E1BB1-A64F-4269-B4D0-41D5C2E9E1FC}" type="datetime1">
              <a:rPr lang="ru-RU" smtClean="0"/>
              <a:t>25.10.2019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A65BA9-03FF-46C7-B093-95BA390E9A2B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7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3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59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152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0817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51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38845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865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Восход солнца над зелеными холмам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FCB8F-977A-4D05-87B1-2224C17B1FC8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0A15A9-79FD-4281-AF5B-A54829996DB7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8A998-A3CA-40AE-821F-71AABF652A61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C95BBD-5A3E-4F86-BB7D-3558C974CB9F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5B6BEA-4504-48DA-98F5-3ACEED14CAEA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 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F96D9E-44F2-4AB3-8484-EB9F2727D8D3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ьтернативный 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FEBF83B-475E-47B6-AB38-A8E81D819AF6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D7BFC-A518-49F7-AC62-A2A97AF9EC43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029280-83F6-4839-B70E-E397F090630C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37512C-598C-4618-9A80-88B6B20FCAE5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DF4EAA6-B341-4ECD-92BA-DC1BF470F373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9E5487-2101-4A7B-8DFE-CE9DECE6B141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 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8" name="Прямоугольник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Дата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81D246FB-A07F-4035-9810-CAF60F2C48DA}" type="datetime1">
              <a:rPr lang="ru-RU" noProof="0" smtClean="0"/>
              <a:t>25.10.2019</a:t>
            </a:fld>
            <a:endParaRPr lang="ru-RU" noProof="0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ru-RU" u="sng" dirty="0"/>
              <a:t>Система измерения параметров зерна в зернохранилищах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ученик МБОУ Лицей «Созвездие» №131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Селищев Иван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Рассмотрение различных параметров зерна</a:t>
            </a:r>
          </a:p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Применение методов измерения параметров зерна различными способами</a:t>
            </a:r>
          </a:p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Моделирование работы системы измерения параметров зерна</a:t>
            </a:r>
          </a:p>
          <a:p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измерительной системы</a:t>
            </a:r>
          </a:p>
        </p:txBody>
      </p:sp>
      <p:pic>
        <p:nvPicPr>
          <p:cNvPr id="6" name="Рисунок 5" descr="hranenie_zerna-e151363948642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9887" y="3442724"/>
            <a:ext cx="4857115" cy="29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Задачи: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Исследование существующих методов и средств измерения температуры, </a:t>
            </a:r>
            <a:endParaRPr lang="ru-RU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влажности 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и зараженности зерна, </a:t>
            </a:r>
            <a:endParaRPr lang="ru-RU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выбор 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метода измерения  температуры влажности и зараженности зерна, </a:t>
            </a:r>
            <a:endParaRPr lang="ru-RU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u="sng" dirty="0" smtClean="0">
                <a:solidFill>
                  <a:schemeClr val="tx1">
                    <a:lumMod val="50000"/>
                  </a:schemeClr>
                </a:solidFill>
              </a:rPr>
              <a:t>разработка </a:t>
            </a:r>
            <a:r>
              <a:rPr lang="ru-RU" u="sng" dirty="0">
                <a:solidFill>
                  <a:schemeClr val="tx1">
                    <a:lumMod val="50000"/>
                  </a:schemeClr>
                </a:solidFill>
              </a:rPr>
              <a:t>устройства измерения параметров зерна.	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 descr="zernohranz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3341" y="3482174"/>
            <a:ext cx="4386580" cy="29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40223"/>
          </a:xfrm>
        </p:spPr>
        <p:txBody>
          <a:bodyPr rtlCol="0"/>
          <a:lstStyle/>
          <a:p>
            <a:r>
              <a:rPr lang="ru-RU" dirty="0"/>
              <a:t>Структурная схема работы системы элеватора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Вставить в дип 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107583"/>
            <a:ext cx="7997779" cy="5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1469991"/>
            <a:ext cx="11822806" cy="1833613"/>
          </a:xfrm>
        </p:spPr>
        <p:txBody>
          <a:bodyPr rtlCol="0">
            <a:noAutofit/>
          </a:bodyPr>
          <a:lstStyle/>
          <a:p>
            <a:pPr indent="450850" algn="just" eaLnBrk="0" fontAlgn="base" hangingPunct="0">
              <a:lnSpc>
                <a:spcPct val="100000"/>
              </a:lnSpc>
              <a:spcAft>
                <a:spcPct val="0"/>
              </a:spcAft>
              <a:tabLst>
                <a:tab pos="2633663" algn="l"/>
              </a:tabLst>
            </a:pP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началом разработки живого макета устройства была использована графическая программа с обозначением всех возможных размеров, названная Компас-3</a:t>
            </a:r>
            <a:r>
              <a:rPr lang="en-US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v18</a:t>
            </a:r>
            <a:r>
              <a:rPr lang="ru-RU" alt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имеет две составляющие - мини-элеватор, на котором установлена информационно-измерительная техника и операторная или блок управления, куда поступают измеренные данные для дальнейшей обработки с выводом на экран.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Рисунок 0" descr="готов основ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47" y="2113061"/>
            <a:ext cx="7504082" cy="442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108360" y="1743729"/>
            <a:ext cx="2820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Основной </a:t>
            </a:r>
            <a:r>
              <a:rPr lang="ru-RU" altLang="ru-RU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вид макета</a:t>
            </a:r>
            <a:r>
              <a:rPr lang="ru-RU" altLang="ru-RU" sz="14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0" y="499057"/>
            <a:ext cx="9144000" cy="930499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Устройства: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373487" y="1429556"/>
            <a:ext cx="7302321" cy="3523444"/>
          </a:xfrm>
        </p:spPr>
        <p:txBody>
          <a:bodyPr rtlCol="0"/>
          <a:lstStyle/>
          <a:p>
            <a:pPr marL="457200" indent="-457200" algn="just">
              <a:buAutoNum type="arabicParenR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Микроконтроллер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Ардуино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Мега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Датчик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и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влажности  DHT-11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 цвета с ИК-фильтром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TCS34725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Шаговый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 5В. с драйвером на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ULN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</a:p>
          <a:p>
            <a:pPr algn="just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графический дисплей 2.8 TFT 320x240</a:t>
            </a:r>
          </a:p>
          <a:p>
            <a:pPr algn="just"/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51a239f716e4dace554c8167eef1ce2f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7360" y="1146220"/>
            <a:ext cx="1681279" cy="1601180"/>
          </a:xfrm>
          <a:prstGeom prst="rect">
            <a:avLst/>
          </a:prstGeom>
        </p:spPr>
      </p:pic>
      <p:pic>
        <p:nvPicPr>
          <p:cNvPr id="7" name="Рисунок 6" descr="1578_image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27360" y="2968212"/>
            <a:ext cx="1871765" cy="1419373"/>
          </a:xfrm>
          <a:prstGeom prst="rect">
            <a:avLst/>
          </a:prstGeom>
        </p:spPr>
      </p:pic>
      <p:pic>
        <p:nvPicPr>
          <p:cNvPr id="8" name="Рисунок 7" descr="Движок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96140" y="4387585"/>
            <a:ext cx="1662439" cy="2025659"/>
          </a:xfrm>
          <a:prstGeom prst="rect">
            <a:avLst/>
          </a:prstGeom>
        </p:spPr>
      </p:pic>
      <p:pic>
        <p:nvPicPr>
          <p:cNvPr id="9" name="Рисунок 8" descr="Экран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487" y="3611680"/>
            <a:ext cx="3090930" cy="2016388"/>
          </a:xfrm>
          <a:prstGeom prst="rect">
            <a:avLst/>
          </a:prstGeom>
        </p:spPr>
      </p:pic>
      <p:pic>
        <p:nvPicPr>
          <p:cNvPr id="4098" name="Picture 2" descr="http://reson-it.ru/wp-content/uploads/2019/03/Arduino-MEGA-2560-R3-reson-it.ru-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06" y="3343655"/>
            <a:ext cx="3218690" cy="321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Вставить в дип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8570" y="669702"/>
            <a:ext cx="6641340" cy="586952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9605" y="502277"/>
            <a:ext cx="9509760" cy="566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Разработанный </a:t>
            </a:r>
            <a:r>
              <a:rPr lang="ru-RU" dirty="0"/>
              <a:t>макет элеватора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22935" y="218941"/>
            <a:ext cx="9509760" cy="850006"/>
          </a:xfrm>
        </p:spPr>
        <p:txBody>
          <a:bodyPr rtlCol="0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519" y="1483340"/>
            <a:ext cx="1095992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выполнения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разработана модель системы измерения параметров зерна с использованием датчиков температуры, влажности, зараженности и двигателя перемешивания зерновых запасов.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Рассмотрены различные виды измерений зерна в элеваторе, которые оказывают огромное влияние на качество.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Проведя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датчиков, были выбраны </a:t>
            </a:r>
            <a:r>
              <a:rPr lang="ru-RU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необходимое оборудование для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ИИС. Выбрали методику анализа полученных результатов наблюдения, которые позволяют вовремя ликвидировать все губительные процессы и с минимальными затратами финансов и времени довести семена до состояния выпуска на рынок 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разработанной измерительной системы, был реализован живой макет, подтверждающий полную работоспособность элеватора. </a:t>
            </a:r>
            <a:endParaRPr lang="ru-RU" sz="14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иние полосы (16:9)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94_TF16391941_TF16391941.potx" id="{02C9B085-6363-4F76-A1D5-AA2D005EC19E}" vid="{312B92F3-06E3-420B-B525-4E706C28A85E}"/>
    </a:ext>
  </a:extLst>
</a:theme>
</file>

<file path=ppt/theme/theme2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синей каймой Рассвет в горах (широкоэкранный формат)</Template>
  <TotalTime>49</TotalTime>
  <Words>283</Words>
  <Application>Microsoft Office PowerPoint</Application>
  <PresentationFormat>Широкоэкранный</PresentationFormat>
  <Paragraphs>35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Euphemia</vt:lpstr>
      <vt:lpstr>Times New Roman</vt:lpstr>
      <vt:lpstr>Синие полосы (16:9)</vt:lpstr>
      <vt:lpstr>Система измерения параметров зерна в зернохранилищах</vt:lpstr>
      <vt:lpstr>Цели:</vt:lpstr>
      <vt:lpstr>Задачи:</vt:lpstr>
      <vt:lpstr>Структурная схема работы системы элеватора</vt:lpstr>
      <vt:lpstr>Перед началом разработки живого макета устройства была использована графическая программа с обозначением всех возможных размеров, названная Компас-3D v18. Макет имеет две составляющие - мини-элеватор, на котором установлена информационно-измерительная техника и операторная или блок управления, куда поступают измеренные данные для дальнейшей обработки с выводом на экран.    </vt:lpstr>
      <vt:lpstr>Устройства:</vt:lpstr>
      <vt:lpstr>Разработанный макет элеватора 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измерения параметров зерна в зернохранилищах</dc:title>
  <dc:creator>школа131</dc:creator>
  <cp:lastModifiedBy>школа131</cp:lastModifiedBy>
  <cp:revision>5</cp:revision>
  <dcterms:created xsi:type="dcterms:W3CDTF">2019-10-25T11:02:42Z</dcterms:created>
  <dcterms:modified xsi:type="dcterms:W3CDTF">2019-10-25T11:52:04Z</dcterms:modified>
</cp:coreProperties>
</file>