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72" r:id="rId3"/>
    <p:sldId id="269" r:id="rId4"/>
    <p:sldId id="258" r:id="rId5"/>
    <p:sldId id="259" r:id="rId6"/>
    <p:sldId id="260" r:id="rId7"/>
    <p:sldId id="271" r:id="rId8"/>
    <p:sldId id="261" r:id="rId9"/>
    <p:sldId id="265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klop911.ru/wp-content/uploads/2014/03/ultrazvukovye-otpugivateli-muravev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616595" cy="651506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580112" y="4149080"/>
            <a:ext cx="28083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Выполнил: </a:t>
            </a:r>
          </a:p>
          <a:p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Франтасов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Никита </a:t>
            </a:r>
          </a:p>
          <a:p>
            <a:r>
              <a:rPr lang="ru-RU" smtClean="0">
                <a:solidFill>
                  <a:schemeClr val="bg1">
                    <a:lumMod val="95000"/>
                  </a:schemeClr>
                </a:solidFill>
              </a:rPr>
              <a:t>ученик </a:t>
            </a:r>
            <a:r>
              <a:rPr lang="ru-RU" smtClean="0">
                <a:solidFill>
                  <a:schemeClr val="bg1">
                    <a:lumMod val="95000"/>
                  </a:schemeClr>
                </a:solidFill>
              </a:rPr>
              <a:t>7Б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класса</a:t>
            </a: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 </a:t>
            </a: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Научный руководитель</a:t>
            </a: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Мелихова Т.А.,</a:t>
            </a: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учитель физики</a:t>
            </a:r>
          </a:p>
          <a:p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2492896"/>
            <a:ext cx="53285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Тема: «Влияние шума на организм человека»</a:t>
            </a:r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ru-RU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r>
              <a:rPr lang="en-US" dirty="0" smtClean="0"/>
              <a:t>!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Цель исследования :</a:t>
            </a:r>
            <a:endParaRPr lang="ru-RU" dirty="0" smtClean="0"/>
          </a:p>
          <a:p>
            <a:r>
              <a:rPr lang="ru-RU" dirty="0" smtClean="0"/>
              <a:t>Изучение звука с точки зрения физики, изучение влияния различных звуков и шумов на человека.</a:t>
            </a:r>
          </a:p>
          <a:p>
            <a:r>
              <a:rPr lang="ru-RU" b="1" dirty="0" smtClean="0"/>
              <a:t>Задачи:</a:t>
            </a:r>
            <a:endParaRPr lang="ru-RU" dirty="0" smtClean="0"/>
          </a:p>
          <a:p>
            <a:r>
              <a:rPr lang="ru-RU" dirty="0" smtClean="0"/>
              <a:t>Для реализации поставленной цели </a:t>
            </a:r>
            <a:r>
              <a:rPr lang="ru-RU" dirty="0" err="1" smtClean="0"/>
              <a:t>сформулированны</a:t>
            </a:r>
            <a:r>
              <a:rPr lang="ru-RU" dirty="0" smtClean="0"/>
              <a:t>  следующие </a:t>
            </a:r>
            <a:r>
              <a:rPr lang="ru-RU" b="1" dirty="0" smtClean="0"/>
              <a:t>основные задачи</a:t>
            </a:r>
            <a:r>
              <a:rPr lang="ru-RU" dirty="0" smtClean="0"/>
              <a:t> исследования:</a:t>
            </a:r>
          </a:p>
          <a:p>
            <a:r>
              <a:rPr lang="ru-RU" dirty="0" smtClean="0"/>
              <a:t>- Охарактеризовать звук и шум;</a:t>
            </a:r>
          </a:p>
          <a:p>
            <a:r>
              <a:rPr lang="ru-RU" dirty="0" smtClean="0"/>
              <a:t>- Рассмотреть влияние звука и шума на организм человека;</a:t>
            </a:r>
          </a:p>
          <a:p>
            <a:r>
              <a:rPr lang="ru-RU" dirty="0" smtClean="0"/>
              <a:t>- Предложить способы защиты от шума, сформулировать рекомендации по снижению шума.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Естественные звуки природы </a:t>
            </a:r>
            <a:r>
              <a:rPr lang="ru-RU" dirty="0" smtClean="0"/>
              <a:t>как правило приятны: шум волн, шелест листьев, звук дождя, тихие звуки леса, они благотворно воздействуют на человека: успокаивают, снимают стресс, повышают настроение, улучшают  самочувствие. </a:t>
            </a:r>
            <a:endParaRPr lang="en-US" dirty="0" smtClean="0"/>
          </a:p>
          <a:p>
            <a:r>
              <a:rPr lang="ru-RU" dirty="0" smtClean="0"/>
              <a:t>Но, в повседневной жизни, особенно в крупных городах мы в основном окружены </a:t>
            </a:r>
            <a:r>
              <a:rPr lang="ru-RU" b="1" dirty="0" smtClean="0"/>
              <a:t>шумами</a:t>
            </a:r>
            <a:r>
              <a:rPr lang="ru-RU" dirty="0" smtClean="0"/>
              <a:t>, возникающими в результате жизнедеятельности человека: это шум транспорта на улице, шум бытовой техники в квартире (работающие стиральная машина, электрический чайник, телевизор), промышленные шумы (станки, производственное оборудование).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352928" cy="374441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/>
              <a:t>Звук - все что слышит ухо, что доходит до слуха. </a:t>
            </a:r>
            <a:br>
              <a:rPr lang="ru-RU" sz="2700" b="1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С точки зрения физики, звук</a:t>
            </a:r>
            <a:r>
              <a:rPr lang="ru-RU" sz="2700" dirty="0" smtClean="0"/>
              <a:t> – это возникновение и распространение колебаний в каком-либо веществе, будь то воздух, жидкость или твердое тело. Источником звука всегда служит какое-либо колеблющееся тело. Это тело приводит в движение окружающий воздух, в котором начинают распространяться упругие продольные волны. Когда эти волны достигают уха, они заставляют колебаться барабанную перепонку, и мы ощущаем звук</a:t>
            </a:r>
            <a:r>
              <a:rPr lang="ru-RU" sz="3100" dirty="0" smtClean="0"/>
              <a:t>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725144"/>
            <a:ext cx="7200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существования звука необходимы: </a:t>
            </a:r>
            <a:br>
              <a:rPr lang="ru-RU" dirty="0" smtClean="0"/>
            </a:br>
            <a:r>
              <a:rPr lang="ru-RU" dirty="0" smtClean="0"/>
              <a:t>1. Источник звука</a:t>
            </a:r>
            <a:br>
              <a:rPr lang="ru-RU" dirty="0" smtClean="0"/>
            </a:br>
            <a:r>
              <a:rPr lang="ru-RU" dirty="0" smtClean="0"/>
              <a:t>2. Среда </a:t>
            </a:r>
            <a:br>
              <a:rPr lang="ru-RU" dirty="0" smtClean="0"/>
            </a:br>
            <a:r>
              <a:rPr lang="ru-RU" dirty="0" smtClean="0"/>
              <a:t>3. Слуховой аппарат</a:t>
            </a:r>
            <a:br>
              <a:rPr lang="ru-RU" dirty="0" smtClean="0"/>
            </a:br>
            <a:r>
              <a:rPr lang="ru-RU" dirty="0" smtClean="0"/>
              <a:t>4. Частота 16–20000 Гц </a:t>
            </a:r>
            <a:r>
              <a:rPr lang="ru-RU" sz="1400" i="1" dirty="0" smtClean="0"/>
              <a:t>(герц)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5. Интенсивность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Характеристики звука: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dirty="0" smtClean="0"/>
              <a:t>Высота звука.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Тембр звука.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Громкость звука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8064" y="4797152"/>
            <a:ext cx="7772400" cy="1470025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764704"/>
            <a:ext cx="7704856" cy="1944216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Шум -</a:t>
            </a:r>
            <a:r>
              <a:rPr lang="ru-RU" dirty="0" smtClean="0">
                <a:solidFill>
                  <a:schemeClr val="tx1"/>
                </a:solidFill>
              </a:rPr>
              <a:t> это звук не несущий полезной информации или случайный звук, мешающий окружающим либо причиняющий им значительные неудобства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Картинки по запросу картинки шум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996952"/>
            <a:ext cx="561662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ru-RU" sz="2000" dirty="0" smtClean="0"/>
              <a:t>Информация о комфортных, допустимых и опасных уровнях громкости.</a:t>
            </a:r>
            <a:endParaRPr lang="ru-RU" sz="2000" dirty="0"/>
          </a:p>
        </p:txBody>
      </p:sp>
      <p:pic>
        <p:nvPicPr>
          <p:cNvPr id="4" name="Содержимое 3" descr="http://www.nkj.ru/upload/iblock/99bfcd4bfaca6dd798d82ef9cfbbce9a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352839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499992" y="1556792"/>
            <a:ext cx="41044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Уровень шума в 20–30 децибел - практически безвреден для человека. Это естественный шумовой фон, без которого невозможна человеческая жизнь. Для «громких звуков» допустимая граница примерно 80 дБ Звук в 130 дБ уже вызывает у человека болевое ощущение, а в 150 – становится для него непереносимым.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Воздействие шума на организм человека: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вызывает головные боли, расстройства нервной системы, нарушение сна, </a:t>
            </a:r>
            <a:br>
              <a:rPr lang="ru-RU" dirty="0" smtClean="0"/>
            </a:br>
            <a:r>
              <a:rPr lang="ru-RU" dirty="0" smtClean="0"/>
              <a:t>ухудшение или потерю слуха, снижение работоспособности</a:t>
            </a:r>
            <a:br>
              <a:rPr lang="ru-RU" dirty="0" smtClean="0"/>
            </a:br>
            <a:r>
              <a:rPr lang="ru-RU" dirty="0" smtClean="0"/>
              <a:t>снижение продолжительности жизни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Способы снижения шума: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звукоизоляция, </a:t>
            </a:r>
          </a:p>
          <a:p>
            <a:r>
              <a:rPr lang="ru-RU" dirty="0" smtClean="0"/>
              <a:t>звукопоглощающие материалы, </a:t>
            </a:r>
          </a:p>
          <a:p>
            <a:r>
              <a:rPr lang="ru-RU" dirty="0" smtClean="0"/>
              <a:t>индивидуальные средства защиты</a:t>
            </a:r>
            <a:r>
              <a:rPr lang="ru-RU" smtClean="0"/>
              <a:t>, </a:t>
            </a:r>
          </a:p>
          <a:p>
            <a:r>
              <a:rPr lang="ru-RU" smtClean="0"/>
              <a:t>соблюдение </a:t>
            </a:r>
            <a:r>
              <a:rPr lang="ru-RU" dirty="0" smtClean="0"/>
              <a:t>норм безопасности, грамотное отношение к своему здоровью и здоровью окружающих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108</TotalTime>
  <Words>282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    Звук - все что слышит ухо, что доходит до слуха.   С точки зрения физики, звук – это возникновение и распространение колебаний в каком-либо веществе, будь то воздух, жидкость или твердое тело. Источником звука всегда служит какое-либо колеблющееся тело. Это тело приводит в движение окружающий воздух, в котором начинают распространяться упругие продольные волны. Когда эти волны достигают уха, они заставляют колебаться барабанную перепонку, и мы ощущаем звук.    </vt:lpstr>
      <vt:lpstr>Характеристики звука:   Высота звука.  Тембр звука.   Громкость звука</vt:lpstr>
      <vt:lpstr> </vt:lpstr>
      <vt:lpstr>Информация о комфортных, допустимых и опасных уровнях громкости.</vt:lpstr>
      <vt:lpstr>  Воздействие шума на организм человека:  вызывает головные боли, расстройства нервной системы, нарушение сна,  ухудшение или потерю слуха, снижение работоспособности снижение продолжительности жизни </vt:lpstr>
      <vt:lpstr>Способы снижения шума: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«Влияние шума на организм человека» </dc:title>
  <cp:lastModifiedBy>Учитель</cp:lastModifiedBy>
  <cp:revision>19</cp:revision>
  <dcterms:modified xsi:type="dcterms:W3CDTF">2019-03-27T07:24:34Z</dcterms:modified>
</cp:coreProperties>
</file>